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49bcb0584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39a4d495944699"/>
  </p:sldMasterIdLst>
  <p:sldIdLst>
    <p:sldId xmlns:r="http://schemas.openxmlformats.org/officeDocument/2006/relationships" id="256" r:id="R43c22f8274764655"/>
    <p:sldId xmlns:r="http://schemas.openxmlformats.org/officeDocument/2006/relationships" id="257" r:id="R574b65f1dd534fdc"/>
    <p:sldId xmlns:r="http://schemas.openxmlformats.org/officeDocument/2006/relationships" id="258" r:id="R9cc905ed0a0d4fd2"/>
    <p:sldId xmlns:r="http://schemas.openxmlformats.org/officeDocument/2006/relationships" id="259" r:id="R46c9a169dd0b4012"/>
    <p:sldId xmlns:r="http://schemas.openxmlformats.org/officeDocument/2006/relationships" id="260" r:id="Re450a25b39134ba3"/>
    <p:sldId xmlns:r="http://schemas.openxmlformats.org/officeDocument/2006/relationships" id="261" r:id="R24fc3df5b8584042"/>
    <p:sldId xmlns:r="http://schemas.openxmlformats.org/officeDocument/2006/relationships" id="262" r:id="R6a370fd200844c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9a4d495944699" /><Relationship Type="http://schemas.openxmlformats.org/officeDocument/2006/relationships/slide" Target="/ppt/slides/slide1.xml" Id="R43c22f8274764655" /><Relationship Type="http://schemas.openxmlformats.org/officeDocument/2006/relationships/slide" Target="/ppt/slides/slide2.xml" Id="R574b65f1dd534fdc" /><Relationship Type="http://schemas.openxmlformats.org/officeDocument/2006/relationships/slide" Target="/ppt/slides/slide3.xml" Id="R9cc905ed0a0d4fd2" /><Relationship Type="http://schemas.openxmlformats.org/officeDocument/2006/relationships/slide" Target="/ppt/slides/slide4.xml" Id="R46c9a169dd0b4012" /><Relationship Type="http://schemas.openxmlformats.org/officeDocument/2006/relationships/slide" Target="/ppt/slides/slide5.xml" Id="Re450a25b39134ba3" /><Relationship Type="http://schemas.openxmlformats.org/officeDocument/2006/relationships/slide" Target="/ppt/slides/slide6.xml" Id="R24fc3df5b8584042" /><Relationship Type="http://schemas.openxmlformats.org/officeDocument/2006/relationships/slide" Target="/ppt/slides/slide7.xml" Id="R6a370fd200844c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3ceb89cdc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6e680fc8e4fb8" /><Relationship Type="http://schemas.openxmlformats.org/officeDocument/2006/relationships/theme" Target="/ppt/slideMasters/theme/theme1.xml" Id="R6558259ba2f4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6e680fc8e4f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67d2d78c2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dcb2aa72949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8c34a800d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9b9d99f5a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5feb4d729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3b781487e44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b61dabdef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CR1.NO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CR1.NO AS ble etablert [år] og holder til i Kabelvåg.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10 095 955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7 260 413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19 653 271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EGIL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Vognmannsløkka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8310 Kabelvåg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egil@cr1.no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915 574 858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