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29dce1aa0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16ea9b11845de"/>
  </p:sldMasterIdLst>
  <p:sldIdLst>
    <p:sldId xmlns:r="http://schemas.openxmlformats.org/officeDocument/2006/relationships" id="256" r:id="R718a2d4b69cf4f8e"/>
    <p:sldId xmlns:r="http://schemas.openxmlformats.org/officeDocument/2006/relationships" id="257" r:id="R525691a380d74ff8"/>
    <p:sldId xmlns:r="http://schemas.openxmlformats.org/officeDocument/2006/relationships" id="258" r:id="R2e43d70f623c407a"/>
    <p:sldId xmlns:r="http://schemas.openxmlformats.org/officeDocument/2006/relationships" id="259" r:id="Re287caac21284709"/>
    <p:sldId xmlns:r="http://schemas.openxmlformats.org/officeDocument/2006/relationships" id="260" r:id="R2d19ef4a946a4ff6"/>
    <p:sldId xmlns:r="http://schemas.openxmlformats.org/officeDocument/2006/relationships" id="261" r:id="Rcadb246ddc0e4f8a"/>
    <p:sldId xmlns:r="http://schemas.openxmlformats.org/officeDocument/2006/relationships" id="262" r:id="R3f9109c314a0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16ea9b11845de" /><Relationship Type="http://schemas.openxmlformats.org/officeDocument/2006/relationships/slide" Target="/ppt/slides/slide1.xml" Id="R718a2d4b69cf4f8e" /><Relationship Type="http://schemas.openxmlformats.org/officeDocument/2006/relationships/slide" Target="/ppt/slides/slide2.xml" Id="R525691a380d74ff8" /><Relationship Type="http://schemas.openxmlformats.org/officeDocument/2006/relationships/slide" Target="/ppt/slides/slide3.xml" Id="R2e43d70f623c407a" /><Relationship Type="http://schemas.openxmlformats.org/officeDocument/2006/relationships/slide" Target="/ppt/slides/slide4.xml" Id="Re287caac21284709" /><Relationship Type="http://schemas.openxmlformats.org/officeDocument/2006/relationships/slide" Target="/ppt/slides/slide5.xml" Id="R2d19ef4a946a4ff6" /><Relationship Type="http://schemas.openxmlformats.org/officeDocument/2006/relationships/slide" Target="/ppt/slides/slide6.xml" Id="Rcadb246ddc0e4f8a" /><Relationship Type="http://schemas.openxmlformats.org/officeDocument/2006/relationships/slide" Target="/ppt/slides/slide7.xml" Id="R3f9109c314a0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6124b66de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716e86ee478d" /><Relationship Type="http://schemas.openxmlformats.org/officeDocument/2006/relationships/theme" Target="/ppt/slideMasters/theme/theme1.xml" Id="R9fff59a41344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4716e86ee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702c6473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1bf6b01e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01e4a6c5a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f33c3af7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4e33a060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5dfc9d16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edc204f4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OPPEDAL TAKST &amp;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OPPEDAL TAKST &amp; CONSULT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Urene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02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oppedal@enivest.net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915 586 171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OPPEDAL TAKST &amp; CONSULT AS</a:t>
            </a:r>
          </a:p>
        </p:txBody>
      </p:sp>
    </p:spTree>
  </p:cSld>
  <p:clrMapOvr>
    <a:masterClrMapping xmlns:a="http://schemas.openxmlformats.org/drawingml/2006/main"/>
  </p:clrMapOvr>
</p:sld>
</file>