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5a0353e3b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726648b6749aa"/>
  </p:sldMasterIdLst>
  <p:sldIdLst>
    <p:sldId xmlns:r="http://schemas.openxmlformats.org/officeDocument/2006/relationships" id="256" r:id="R5bd83d07f7cc4d77"/>
    <p:sldId xmlns:r="http://schemas.openxmlformats.org/officeDocument/2006/relationships" id="257" r:id="R843c3de56d374917"/>
    <p:sldId xmlns:r="http://schemas.openxmlformats.org/officeDocument/2006/relationships" id="258" r:id="Rb7628a84f12845cd"/>
    <p:sldId xmlns:r="http://schemas.openxmlformats.org/officeDocument/2006/relationships" id="259" r:id="R7de99cc64ac2409c"/>
    <p:sldId xmlns:r="http://schemas.openxmlformats.org/officeDocument/2006/relationships" id="260" r:id="R661fc9c0f4704344"/>
    <p:sldId xmlns:r="http://schemas.openxmlformats.org/officeDocument/2006/relationships" id="261" r:id="Rf5a894d65b734338"/>
    <p:sldId xmlns:r="http://schemas.openxmlformats.org/officeDocument/2006/relationships" id="262" r:id="R55f79e17d943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726648b6749aa" /><Relationship Type="http://schemas.openxmlformats.org/officeDocument/2006/relationships/slide" Target="/ppt/slides/slide1.xml" Id="R5bd83d07f7cc4d77" /><Relationship Type="http://schemas.openxmlformats.org/officeDocument/2006/relationships/slide" Target="/ppt/slides/slide2.xml" Id="R843c3de56d374917" /><Relationship Type="http://schemas.openxmlformats.org/officeDocument/2006/relationships/slide" Target="/ppt/slides/slide3.xml" Id="Rb7628a84f12845cd" /><Relationship Type="http://schemas.openxmlformats.org/officeDocument/2006/relationships/slide" Target="/ppt/slides/slide4.xml" Id="R7de99cc64ac2409c" /><Relationship Type="http://schemas.openxmlformats.org/officeDocument/2006/relationships/slide" Target="/ppt/slides/slide5.xml" Id="R661fc9c0f4704344" /><Relationship Type="http://schemas.openxmlformats.org/officeDocument/2006/relationships/slide" Target="/ppt/slides/slide6.xml" Id="Rf5a894d65b734338" /><Relationship Type="http://schemas.openxmlformats.org/officeDocument/2006/relationships/slide" Target="/ppt/slides/slide7.xml" Id="R55f79e17d943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ef6bd708d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2823cac04223" /><Relationship Type="http://schemas.openxmlformats.org/officeDocument/2006/relationships/theme" Target="/ppt/slideMasters/theme/theme1.xml" Id="R771428e12126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e2823cac0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d402ea457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88118df3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cdb279b43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024a2e70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30cff629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cf9de4cf1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9bdf6b07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−1 862 344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24 759 656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80 610 611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FJOGSTAD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THW12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IBKL INVEST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HELLESTØ INVEST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FJOGSTAD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915 587 852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FJOGSTAD AS</a:t>
            </a:r>
          </a:p>
        </p:txBody>
      </p:sp>
    </p:spTree>
  </p:cSld>
  <p:clrMapOvr>
    <a:masterClrMapping xmlns:a="http://schemas.openxmlformats.org/drawingml/2006/main"/>
  </p:clrMapOvr>
</p:sld>
</file>