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1caa51b63ba941b5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0a23982cecdd4c07"/>
  </p:sldMasterIdLst>
  <p:sldIdLst>
    <p:sldId xmlns:r="http://schemas.openxmlformats.org/officeDocument/2006/relationships" id="256" r:id="R5b52703e01b4456f"/>
    <p:sldId xmlns:r="http://schemas.openxmlformats.org/officeDocument/2006/relationships" id="257" r:id="R8e5409f0644747db"/>
    <p:sldId xmlns:r="http://schemas.openxmlformats.org/officeDocument/2006/relationships" id="258" r:id="R1db9d417269e4e96"/>
    <p:sldId xmlns:r="http://schemas.openxmlformats.org/officeDocument/2006/relationships" id="259" r:id="Rb03a6b6b67ae456c"/>
    <p:sldId xmlns:r="http://schemas.openxmlformats.org/officeDocument/2006/relationships" id="260" r:id="Rc26ee132a4344584"/>
    <p:sldId xmlns:r="http://schemas.openxmlformats.org/officeDocument/2006/relationships" id="261" r:id="Rf8d9c6e780cf45d8"/>
    <p:sldId xmlns:r="http://schemas.openxmlformats.org/officeDocument/2006/relationships" id="262" r:id="R88ed6ffbada24b5e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0a23982cecdd4c07" /><Relationship Type="http://schemas.openxmlformats.org/officeDocument/2006/relationships/slide" Target="/ppt/slides/slide1.xml" Id="R5b52703e01b4456f" /><Relationship Type="http://schemas.openxmlformats.org/officeDocument/2006/relationships/slide" Target="/ppt/slides/slide2.xml" Id="R8e5409f0644747db" /><Relationship Type="http://schemas.openxmlformats.org/officeDocument/2006/relationships/slide" Target="/ppt/slides/slide3.xml" Id="R1db9d417269e4e96" /><Relationship Type="http://schemas.openxmlformats.org/officeDocument/2006/relationships/slide" Target="/ppt/slides/slide4.xml" Id="Rb03a6b6b67ae456c" /><Relationship Type="http://schemas.openxmlformats.org/officeDocument/2006/relationships/slide" Target="/ppt/slides/slide5.xml" Id="Rc26ee132a4344584" /><Relationship Type="http://schemas.openxmlformats.org/officeDocument/2006/relationships/slide" Target="/ppt/slides/slide6.xml" Id="Rf8d9c6e780cf45d8" /><Relationship Type="http://schemas.openxmlformats.org/officeDocument/2006/relationships/slide" Target="/ppt/slides/slide7.xml" Id="R88ed6ffbada24b5e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e6e08b2458054c44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a2a113ea3f54243" /><Relationship Type="http://schemas.openxmlformats.org/officeDocument/2006/relationships/theme" Target="/ppt/slideMasters/theme/theme1.xml" Id="R3b2a092d13fd42cf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fa2a113ea3f54243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19eb347a044723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7e60810396e42c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3a83e382556495e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5ccaf2583da48b2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f74339a9d9a74c10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d831792002004559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c9ab11656cd04798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CRESVERO HOLDING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CRESVERO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CRESVERO HOLDING AS ble etablert [år] og holder til i Tromsø.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CRESVERO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CRESVERO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CRESVERO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0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−38 866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86 293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4 531 547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4 556 027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CRESVERO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ODD-TERJE GANGSTØ ELDE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CRESVERO HOLDING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Vårlivegen 12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9012 Tromsø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915 592 503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CRESVERO HOLDING AS</a:t>
            </a:r>
          </a:p>
        </p:txBody>
      </p:sp>
    </p:spTree>
  </p:cSld>
  <p:clrMapOvr>
    <a:masterClrMapping xmlns:a="http://schemas.openxmlformats.org/drawingml/2006/main"/>
  </p:clrMapOvr>
</p:sld>
</file>