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d984c1b93b42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87edc42bdb4fff"/>
  </p:sldMasterIdLst>
  <p:sldIdLst>
    <p:sldId xmlns:r="http://schemas.openxmlformats.org/officeDocument/2006/relationships" id="256" r:id="Ra24eaa586df74b6c"/>
    <p:sldId xmlns:r="http://schemas.openxmlformats.org/officeDocument/2006/relationships" id="257" r:id="R5a7012009c8640b3"/>
    <p:sldId xmlns:r="http://schemas.openxmlformats.org/officeDocument/2006/relationships" id="258" r:id="R5d276c6f6f604521"/>
    <p:sldId xmlns:r="http://schemas.openxmlformats.org/officeDocument/2006/relationships" id="259" r:id="R4fa5b9e9b95e4b3e"/>
    <p:sldId xmlns:r="http://schemas.openxmlformats.org/officeDocument/2006/relationships" id="260" r:id="R13ac8bad37414123"/>
    <p:sldId xmlns:r="http://schemas.openxmlformats.org/officeDocument/2006/relationships" id="261" r:id="R94602cfd9de4444e"/>
    <p:sldId xmlns:r="http://schemas.openxmlformats.org/officeDocument/2006/relationships" id="262" r:id="Refb82371fa5b49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7edc42bdb4fff" /><Relationship Type="http://schemas.openxmlformats.org/officeDocument/2006/relationships/slide" Target="/ppt/slides/slide1.xml" Id="Ra24eaa586df74b6c" /><Relationship Type="http://schemas.openxmlformats.org/officeDocument/2006/relationships/slide" Target="/ppt/slides/slide2.xml" Id="R5a7012009c8640b3" /><Relationship Type="http://schemas.openxmlformats.org/officeDocument/2006/relationships/slide" Target="/ppt/slides/slide3.xml" Id="R5d276c6f6f604521" /><Relationship Type="http://schemas.openxmlformats.org/officeDocument/2006/relationships/slide" Target="/ppt/slides/slide4.xml" Id="R4fa5b9e9b95e4b3e" /><Relationship Type="http://schemas.openxmlformats.org/officeDocument/2006/relationships/slide" Target="/ppt/slides/slide5.xml" Id="R13ac8bad37414123" /><Relationship Type="http://schemas.openxmlformats.org/officeDocument/2006/relationships/slide" Target="/ppt/slides/slide6.xml" Id="R94602cfd9de4444e" /><Relationship Type="http://schemas.openxmlformats.org/officeDocument/2006/relationships/slide" Target="/ppt/slides/slide7.xml" Id="Refb82371fa5b49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535c85cb840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68587d3574d3b" /><Relationship Type="http://schemas.openxmlformats.org/officeDocument/2006/relationships/theme" Target="/ppt/slideMasters/theme/theme1.xml" Id="R491d485e5663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68587d3574d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76a7aaebc42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1ea0fee5041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3e530342c4d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0a066749248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9eac0e54448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f67c3937542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b50a0b4c14b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KVARTS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3 251 214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15 683 758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17 097 110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KRISTIN KNUTSEN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SCHJØLBERG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KNUTSEN SCHJØLBERG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KNUTSEN SCHJØLBERG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Øverhagaen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firmapost@rorosprodukter.no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www.rorosprodukter.no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915 593 089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KVARTS HOLDING AS</a:t>
            </a:r>
          </a:p>
        </p:txBody>
      </p:sp>
    </p:spTree>
  </p:cSld>
  <p:clrMapOvr>
    <a:masterClrMapping xmlns:a="http://schemas.openxmlformats.org/drawingml/2006/main"/>
  </p:clrMapOvr>
</p:sld>
</file>