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561c26317042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1cf385ae674884"/>
  </p:sldMasterIdLst>
  <p:sldIdLst>
    <p:sldId xmlns:r="http://schemas.openxmlformats.org/officeDocument/2006/relationships" id="256" r:id="Rf8a46a6fe5a34480"/>
    <p:sldId xmlns:r="http://schemas.openxmlformats.org/officeDocument/2006/relationships" id="257" r:id="Re6cde04ef5d142ec"/>
    <p:sldId xmlns:r="http://schemas.openxmlformats.org/officeDocument/2006/relationships" id="258" r:id="R015d9e5fac6a426c"/>
    <p:sldId xmlns:r="http://schemas.openxmlformats.org/officeDocument/2006/relationships" id="259" r:id="Rb70dab64c32d473b"/>
    <p:sldId xmlns:r="http://schemas.openxmlformats.org/officeDocument/2006/relationships" id="260" r:id="Re897f17a8f6b4643"/>
    <p:sldId xmlns:r="http://schemas.openxmlformats.org/officeDocument/2006/relationships" id="261" r:id="R27af1258d3a64190"/>
    <p:sldId xmlns:r="http://schemas.openxmlformats.org/officeDocument/2006/relationships" id="262" r:id="Re52887e556ff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1cf385ae674884" /><Relationship Type="http://schemas.openxmlformats.org/officeDocument/2006/relationships/slide" Target="/ppt/slides/slide1.xml" Id="Rf8a46a6fe5a34480" /><Relationship Type="http://schemas.openxmlformats.org/officeDocument/2006/relationships/slide" Target="/ppt/slides/slide2.xml" Id="Re6cde04ef5d142ec" /><Relationship Type="http://schemas.openxmlformats.org/officeDocument/2006/relationships/slide" Target="/ppt/slides/slide3.xml" Id="R015d9e5fac6a426c" /><Relationship Type="http://schemas.openxmlformats.org/officeDocument/2006/relationships/slide" Target="/ppt/slides/slide4.xml" Id="Rb70dab64c32d473b" /><Relationship Type="http://schemas.openxmlformats.org/officeDocument/2006/relationships/slide" Target="/ppt/slides/slide5.xml" Id="Re897f17a8f6b4643" /><Relationship Type="http://schemas.openxmlformats.org/officeDocument/2006/relationships/slide" Target="/ppt/slides/slide6.xml" Id="R27af1258d3a64190" /><Relationship Type="http://schemas.openxmlformats.org/officeDocument/2006/relationships/slide" Target="/ppt/slides/slide7.xml" Id="Re52887e556ff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f57d58c09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f6382c774cf4" /><Relationship Type="http://schemas.openxmlformats.org/officeDocument/2006/relationships/theme" Target="/ppt/slideMasters/theme/theme1.xml" Id="R59190bafecf7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36f6382c77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f3c1248a0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21b57ce87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c9bf9df66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ac4c42d87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bdb3cd4a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f109bf1da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887a5c41a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GRAVINORD AS ble etablert [år] og holder til i Bjerkvik.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12 103 145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785 308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4 411 842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KNUT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Geisvik E6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GRAVINORD AS</a:t>
            </a:r>
          </a:p>
        </p:txBody>
      </p:sp>
    </p:spTree>
  </p:cSld>
  <p:clrMapOvr>
    <a:masterClrMapping xmlns:a="http://schemas.openxmlformats.org/drawingml/2006/main"/>
  </p:clrMapOvr>
</p:sld>
</file>