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7be6a9d78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06ad1db01435d"/>
  </p:sldMasterIdLst>
  <p:sldIdLst>
    <p:sldId xmlns:r="http://schemas.openxmlformats.org/officeDocument/2006/relationships" id="256" r:id="R06a17bce4aa44b82"/>
    <p:sldId xmlns:r="http://schemas.openxmlformats.org/officeDocument/2006/relationships" id="257" r:id="R50b5abd04ed4451f"/>
    <p:sldId xmlns:r="http://schemas.openxmlformats.org/officeDocument/2006/relationships" id="258" r:id="R2a4aaa7a2c5b4f43"/>
    <p:sldId xmlns:r="http://schemas.openxmlformats.org/officeDocument/2006/relationships" id="259" r:id="R6f6c47648faf4052"/>
    <p:sldId xmlns:r="http://schemas.openxmlformats.org/officeDocument/2006/relationships" id="260" r:id="Ra12e6a35f6974566"/>
    <p:sldId xmlns:r="http://schemas.openxmlformats.org/officeDocument/2006/relationships" id="261" r:id="Rc1a4bb49c4224079"/>
    <p:sldId xmlns:r="http://schemas.openxmlformats.org/officeDocument/2006/relationships" id="262" r:id="R24bd3247340e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06ad1db01435d" /><Relationship Type="http://schemas.openxmlformats.org/officeDocument/2006/relationships/slide" Target="/ppt/slides/slide1.xml" Id="R06a17bce4aa44b82" /><Relationship Type="http://schemas.openxmlformats.org/officeDocument/2006/relationships/slide" Target="/ppt/slides/slide2.xml" Id="R50b5abd04ed4451f" /><Relationship Type="http://schemas.openxmlformats.org/officeDocument/2006/relationships/slide" Target="/ppt/slides/slide3.xml" Id="R2a4aaa7a2c5b4f43" /><Relationship Type="http://schemas.openxmlformats.org/officeDocument/2006/relationships/slide" Target="/ppt/slides/slide4.xml" Id="R6f6c47648faf4052" /><Relationship Type="http://schemas.openxmlformats.org/officeDocument/2006/relationships/slide" Target="/ppt/slides/slide5.xml" Id="Ra12e6a35f6974566" /><Relationship Type="http://schemas.openxmlformats.org/officeDocument/2006/relationships/slide" Target="/ppt/slides/slide6.xml" Id="Rc1a4bb49c4224079" /><Relationship Type="http://schemas.openxmlformats.org/officeDocument/2006/relationships/slide" Target="/ppt/slides/slide7.xml" Id="R24bd3247340e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7297615d0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00d1e69d4645" /><Relationship Type="http://schemas.openxmlformats.org/officeDocument/2006/relationships/theme" Target="/ppt/slideMasters/theme/theme1.xml" Id="R4afcdb758772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200d1e69d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46179fda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be1c9cba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4fe3a588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9ad00e5c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0ff66664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655f353f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83a93e65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AAGE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GEIR NICOLAI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AAGE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RANNESTAD MERETE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