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882e2adf9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413c1181f4541"/>
  </p:sldMasterIdLst>
  <p:sldIdLst>
    <p:sldId xmlns:r="http://schemas.openxmlformats.org/officeDocument/2006/relationships" id="256" r:id="R8b6b939a9d2b4042"/>
    <p:sldId xmlns:r="http://schemas.openxmlformats.org/officeDocument/2006/relationships" id="257" r:id="Rff600a44bcba4ea7"/>
    <p:sldId xmlns:r="http://schemas.openxmlformats.org/officeDocument/2006/relationships" id="258" r:id="R40a79124179841ff"/>
    <p:sldId xmlns:r="http://schemas.openxmlformats.org/officeDocument/2006/relationships" id="259" r:id="R5b08a0a31545488d"/>
    <p:sldId xmlns:r="http://schemas.openxmlformats.org/officeDocument/2006/relationships" id="260" r:id="R981442c36e7e4a55"/>
    <p:sldId xmlns:r="http://schemas.openxmlformats.org/officeDocument/2006/relationships" id="261" r:id="R0a7cfcca0ac4447b"/>
    <p:sldId xmlns:r="http://schemas.openxmlformats.org/officeDocument/2006/relationships" id="262" r:id="Rcf48a21baa1b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413c1181f4541" /><Relationship Type="http://schemas.openxmlformats.org/officeDocument/2006/relationships/slide" Target="/ppt/slides/slide1.xml" Id="R8b6b939a9d2b4042" /><Relationship Type="http://schemas.openxmlformats.org/officeDocument/2006/relationships/slide" Target="/ppt/slides/slide2.xml" Id="Rff600a44bcba4ea7" /><Relationship Type="http://schemas.openxmlformats.org/officeDocument/2006/relationships/slide" Target="/ppt/slides/slide3.xml" Id="R40a79124179841ff" /><Relationship Type="http://schemas.openxmlformats.org/officeDocument/2006/relationships/slide" Target="/ppt/slides/slide4.xml" Id="R5b08a0a31545488d" /><Relationship Type="http://schemas.openxmlformats.org/officeDocument/2006/relationships/slide" Target="/ppt/slides/slide5.xml" Id="R981442c36e7e4a55" /><Relationship Type="http://schemas.openxmlformats.org/officeDocument/2006/relationships/slide" Target="/ppt/slides/slide6.xml" Id="R0a7cfcca0ac4447b" /><Relationship Type="http://schemas.openxmlformats.org/officeDocument/2006/relationships/slide" Target="/ppt/slides/slide7.xml" Id="Rcf48a21baa1b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792d4496f44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95fbfbc14aee" /><Relationship Type="http://schemas.openxmlformats.org/officeDocument/2006/relationships/theme" Target="/ppt/slideMasters/theme/theme1.xml" Id="R449730704328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8c95fbfbc14a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b708dac843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0615673e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929fcd73c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8b9d43a0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f90b1cd0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85935e37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a66faeb2e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SØR-INGE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SØR-INGE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17 890 926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20 444 102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 INVESTERINGER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Klingavegen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