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ed4f7a890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d9994f0144c5e"/>
  </p:sldMasterIdLst>
  <p:sldIdLst>
    <p:sldId xmlns:r="http://schemas.openxmlformats.org/officeDocument/2006/relationships" id="256" r:id="Rec0888bc82d0409b"/>
    <p:sldId xmlns:r="http://schemas.openxmlformats.org/officeDocument/2006/relationships" id="257" r:id="Rcb009b095dbe467e"/>
    <p:sldId xmlns:r="http://schemas.openxmlformats.org/officeDocument/2006/relationships" id="258" r:id="R33beaf6ad3154080"/>
    <p:sldId xmlns:r="http://schemas.openxmlformats.org/officeDocument/2006/relationships" id="259" r:id="R115bbcbc4ec04213"/>
    <p:sldId xmlns:r="http://schemas.openxmlformats.org/officeDocument/2006/relationships" id="260" r:id="R6f684b40ce2a4b73"/>
    <p:sldId xmlns:r="http://schemas.openxmlformats.org/officeDocument/2006/relationships" id="261" r:id="Rdd1cb46f66f044ab"/>
    <p:sldId xmlns:r="http://schemas.openxmlformats.org/officeDocument/2006/relationships" id="262" r:id="R05f2a86df54b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d9994f0144c5e" /><Relationship Type="http://schemas.openxmlformats.org/officeDocument/2006/relationships/slide" Target="/ppt/slides/slide1.xml" Id="Rec0888bc82d0409b" /><Relationship Type="http://schemas.openxmlformats.org/officeDocument/2006/relationships/slide" Target="/ppt/slides/slide2.xml" Id="Rcb009b095dbe467e" /><Relationship Type="http://schemas.openxmlformats.org/officeDocument/2006/relationships/slide" Target="/ppt/slides/slide3.xml" Id="R33beaf6ad3154080" /><Relationship Type="http://schemas.openxmlformats.org/officeDocument/2006/relationships/slide" Target="/ppt/slides/slide4.xml" Id="R115bbcbc4ec04213" /><Relationship Type="http://schemas.openxmlformats.org/officeDocument/2006/relationships/slide" Target="/ppt/slides/slide5.xml" Id="R6f684b40ce2a4b73" /><Relationship Type="http://schemas.openxmlformats.org/officeDocument/2006/relationships/slide" Target="/ppt/slides/slide6.xml" Id="Rdd1cb46f66f044ab" /><Relationship Type="http://schemas.openxmlformats.org/officeDocument/2006/relationships/slide" Target="/ppt/slides/slide7.xml" Id="R05f2a86df54b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d1074c98a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0e011f53a44cf" /><Relationship Type="http://schemas.openxmlformats.org/officeDocument/2006/relationships/theme" Target="/ppt/slideMasters/theme/theme1.xml" Id="R5bca7db27101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0e011f53a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98b75307a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4def8b6dc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9938a8809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6a0c209c6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5bce0856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1bd04b9d4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5a87a2906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SOLUTO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26 919 337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40 214 931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40 342 560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LERBREKK ODDGEIR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Brattlandsmarka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SOLUTO AS</a:t>
            </a:r>
          </a:p>
        </p:txBody>
      </p:sp>
    </p:spTree>
  </p:cSld>
  <p:clrMapOvr>
    <a:masterClrMapping xmlns:a="http://schemas.openxmlformats.org/drawingml/2006/main"/>
  </p:clrMapOvr>
</p:sld>
</file>