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228cb8a0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bf02b050942df"/>
  </p:sldMasterIdLst>
  <p:sldIdLst>
    <p:sldId xmlns:r="http://schemas.openxmlformats.org/officeDocument/2006/relationships" id="256" r:id="Rd414e528a09a4f32"/>
    <p:sldId xmlns:r="http://schemas.openxmlformats.org/officeDocument/2006/relationships" id="257" r:id="Rfa3f6999394b4961"/>
    <p:sldId xmlns:r="http://schemas.openxmlformats.org/officeDocument/2006/relationships" id="258" r:id="R6b58bb171019429c"/>
    <p:sldId xmlns:r="http://schemas.openxmlformats.org/officeDocument/2006/relationships" id="259" r:id="Rab3a9448d8e94c48"/>
    <p:sldId xmlns:r="http://schemas.openxmlformats.org/officeDocument/2006/relationships" id="260" r:id="Ra3e160eb73d34fa4"/>
    <p:sldId xmlns:r="http://schemas.openxmlformats.org/officeDocument/2006/relationships" id="261" r:id="R1f0b92af3f9c4bf6"/>
    <p:sldId xmlns:r="http://schemas.openxmlformats.org/officeDocument/2006/relationships" id="262" r:id="Rc4ebf25e09e6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bf02b050942df" /><Relationship Type="http://schemas.openxmlformats.org/officeDocument/2006/relationships/slide" Target="/ppt/slides/slide1.xml" Id="Rd414e528a09a4f32" /><Relationship Type="http://schemas.openxmlformats.org/officeDocument/2006/relationships/slide" Target="/ppt/slides/slide2.xml" Id="Rfa3f6999394b4961" /><Relationship Type="http://schemas.openxmlformats.org/officeDocument/2006/relationships/slide" Target="/ppt/slides/slide3.xml" Id="R6b58bb171019429c" /><Relationship Type="http://schemas.openxmlformats.org/officeDocument/2006/relationships/slide" Target="/ppt/slides/slide4.xml" Id="Rab3a9448d8e94c48" /><Relationship Type="http://schemas.openxmlformats.org/officeDocument/2006/relationships/slide" Target="/ppt/slides/slide5.xml" Id="Ra3e160eb73d34fa4" /><Relationship Type="http://schemas.openxmlformats.org/officeDocument/2006/relationships/slide" Target="/ppt/slides/slide6.xml" Id="R1f0b92af3f9c4bf6" /><Relationship Type="http://schemas.openxmlformats.org/officeDocument/2006/relationships/slide" Target="/ppt/slides/slide7.xml" Id="Rc4ebf25e09e6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79935809c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63e894b84eb8" /><Relationship Type="http://schemas.openxmlformats.org/officeDocument/2006/relationships/theme" Target="/ppt/slideMasters/theme/theme1.xml" Id="R77d72d4d3096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863e894b8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1157220e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f1bdfdcd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46f5c7df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ced2e342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4084bc0f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44b159b1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18e0d8b4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TUK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5 606 671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93 104 177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204 638 719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208 911 753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Olavstunet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TUK HOLDING AS</a:t>
            </a:r>
          </a:p>
        </p:txBody>
      </p:sp>
    </p:spTree>
  </p:cSld>
  <p:clrMapOvr>
    <a:masterClrMapping xmlns:a="http://schemas.openxmlformats.org/drawingml/2006/main"/>
  </p:clrMapOvr>
</p:sld>
</file>