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83242421bc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77695f73b4183"/>
  </p:sldMasterIdLst>
  <p:sldIdLst>
    <p:sldId xmlns:r="http://schemas.openxmlformats.org/officeDocument/2006/relationships" id="256" r:id="R7daa9be5c2de49a0"/>
    <p:sldId xmlns:r="http://schemas.openxmlformats.org/officeDocument/2006/relationships" id="257" r:id="Rae1f47454eae4ffb"/>
    <p:sldId xmlns:r="http://schemas.openxmlformats.org/officeDocument/2006/relationships" id="258" r:id="R8f7cba4271794f08"/>
    <p:sldId xmlns:r="http://schemas.openxmlformats.org/officeDocument/2006/relationships" id="259" r:id="R65dc098a6d364c38"/>
    <p:sldId xmlns:r="http://schemas.openxmlformats.org/officeDocument/2006/relationships" id="260" r:id="R953d8fa8f5f64dd5"/>
    <p:sldId xmlns:r="http://schemas.openxmlformats.org/officeDocument/2006/relationships" id="261" r:id="Rd1d5ec2c1e024927"/>
    <p:sldId xmlns:r="http://schemas.openxmlformats.org/officeDocument/2006/relationships" id="262" r:id="R856e5400d2bf42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77695f73b4183" /><Relationship Type="http://schemas.openxmlformats.org/officeDocument/2006/relationships/slide" Target="/ppt/slides/slide1.xml" Id="R7daa9be5c2de49a0" /><Relationship Type="http://schemas.openxmlformats.org/officeDocument/2006/relationships/slide" Target="/ppt/slides/slide2.xml" Id="Rae1f47454eae4ffb" /><Relationship Type="http://schemas.openxmlformats.org/officeDocument/2006/relationships/slide" Target="/ppt/slides/slide3.xml" Id="R8f7cba4271794f08" /><Relationship Type="http://schemas.openxmlformats.org/officeDocument/2006/relationships/slide" Target="/ppt/slides/slide4.xml" Id="R65dc098a6d364c38" /><Relationship Type="http://schemas.openxmlformats.org/officeDocument/2006/relationships/slide" Target="/ppt/slides/slide5.xml" Id="R953d8fa8f5f64dd5" /><Relationship Type="http://schemas.openxmlformats.org/officeDocument/2006/relationships/slide" Target="/ppt/slides/slide6.xml" Id="Rd1d5ec2c1e024927" /><Relationship Type="http://schemas.openxmlformats.org/officeDocument/2006/relationships/slide" Target="/ppt/slides/slide7.xml" Id="R856e5400d2bf42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7b24f7d224f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9b7738fdf4d05" /><Relationship Type="http://schemas.openxmlformats.org/officeDocument/2006/relationships/theme" Target="/ppt/slideMasters/theme/theme1.xml" Id="Rf0b528fecd6d4a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a9b7738fdf4d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e4fbac957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d36398071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6488b70b347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deb935118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47ac5836447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6f013b4245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5b8ebfd22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TOTAR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12 863 350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5 877 899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112 001 847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214 704 677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244 253 652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BANG-HAAGENSEN OLAV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Kuhagen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915 597 173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TOTAR AS</a:t>
            </a:r>
          </a:p>
        </p:txBody>
      </p:sp>
    </p:spTree>
  </p:cSld>
  <p:clrMapOvr>
    <a:masterClrMapping xmlns:a="http://schemas.openxmlformats.org/drawingml/2006/main"/>
  </p:clrMapOvr>
</p:sld>
</file>