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c0b9e791f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3fdafada84ae9"/>
  </p:sldMasterIdLst>
  <p:sldIdLst>
    <p:sldId xmlns:r="http://schemas.openxmlformats.org/officeDocument/2006/relationships" id="256" r:id="R2fa57602071f4fd4"/>
    <p:sldId xmlns:r="http://schemas.openxmlformats.org/officeDocument/2006/relationships" id="257" r:id="Re7da6e45e94c450d"/>
    <p:sldId xmlns:r="http://schemas.openxmlformats.org/officeDocument/2006/relationships" id="258" r:id="R13c237b3f896463d"/>
    <p:sldId xmlns:r="http://schemas.openxmlformats.org/officeDocument/2006/relationships" id="259" r:id="R0407f646afd24f4a"/>
    <p:sldId xmlns:r="http://schemas.openxmlformats.org/officeDocument/2006/relationships" id="260" r:id="R2ffbfb5f3bc541ab"/>
    <p:sldId xmlns:r="http://schemas.openxmlformats.org/officeDocument/2006/relationships" id="261" r:id="Rfe05087d22f946f5"/>
    <p:sldId xmlns:r="http://schemas.openxmlformats.org/officeDocument/2006/relationships" id="262" r:id="R5627f519cf10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3fdafada84ae9" /><Relationship Type="http://schemas.openxmlformats.org/officeDocument/2006/relationships/slide" Target="/ppt/slides/slide1.xml" Id="R2fa57602071f4fd4" /><Relationship Type="http://schemas.openxmlformats.org/officeDocument/2006/relationships/slide" Target="/ppt/slides/slide2.xml" Id="Re7da6e45e94c450d" /><Relationship Type="http://schemas.openxmlformats.org/officeDocument/2006/relationships/slide" Target="/ppt/slides/slide3.xml" Id="R13c237b3f896463d" /><Relationship Type="http://schemas.openxmlformats.org/officeDocument/2006/relationships/slide" Target="/ppt/slides/slide4.xml" Id="R0407f646afd24f4a" /><Relationship Type="http://schemas.openxmlformats.org/officeDocument/2006/relationships/slide" Target="/ppt/slides/slide5.xml" Id="R2ffbfb5f3bc541ab" /><Relationship Type="http://schemas.openxmlformats.org/officeDocument/2006/relationships/slide" Target="/ppt/slides/slide6.xml" Id="Rfe05087d22f946f5" /><Relationship Type="http://schemas.openxmlformats.org/officeDocument/2006/relationships/slide" Target="/ppt/slides/slide7.xml" Id="R5627f519cf10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7ab2826b14a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f451f6bcd4446" /><Relationship Type="http://schemas.openxmlformats.org/officeDocument/2006/relationships/theme" Target="/ppt/slideMasters/theme/theme1.xml" Id="Rad1c3ba33e86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f451f6bcd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69d83af30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d8ef95ab8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87713549045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bb5fe3b15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b91250ccc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7f1c36f3347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269a8dc7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 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 FOSS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8 739 345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4 388 455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23 459 518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BRØRBY ANNE C DEDEKAM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BRØRBY PER 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BRØRBY KRISTOFFER E 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915 600 107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 FOSS AS</a:t>
            </a:r>
          </a:p>
        </p:txBody>
      </p:sp>
    </p:spTree>
  </p:cSld>
  <p:clrMapOvr>
    <a:masterClrMapping xmlns:a="http://schemas.openxmlformats.org/drawingml/2006/main"/>
  </p:clrMapOvr>
</p:sld>
</file>