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1b8c1a0e3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ff6a3256c4ae7"/>
  </p:sldMasterIdLst>
  <p:sldIdLst>
    <p:sldId xmlns:r="http://schemas.openxmlformats.org/officeDocument/2006/relationships" id="256" r:id="Rc6c527048d0349e1"/>
    <p:sldId xmlns:r="http://schemas.openxmlformats.org/officeDocument/2006/relationships" id="257" r:id="Rb7acceba1ad941bc"/>
    <p:sldId xmlns:r="http://schemas.openxmlformats.org/officeDocument/2006/relationships" id="258" r:id="R47ff95e6ca784695"/>
    <p:sldId xmlns:r="http://schemas.openxmlformats.org/officeDocument/2006/relationships" id="259" r:id="Rf0013ed8c2ea4f86"/>
    <p:sldId xmlns:r="http://schemas.openxmlformats.org/officeDocument/2006/relationships" id="260" r:id="Ra61dd3730ec24435"/>
    <p:sldId xmlns:r="http://schemas.openxmlformats.org/officeDocument/2006/relationships" id="261" r:id="Rb3f6e615975c4225"/>
    <p:sldId xmlns:r="http://schemas.openxmlformats.org/officeDocument/2006/relationships" id="262" r:id="Rfc69bee7b7eb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ff6a3256c4ae7" /><Relationship Type="http://schemas.openxmlformats.org/officeDocument/2006/relationships/slide" Target="/ppt/slides/slide1.xml" Id="Rc6c527048d0349e1" /><Relationship Type="http://schemas.openxmlformats.org/officeDocument/2006/relationships/slide" Target="/ppt/slides/slide2.xml" Id="Rb7acceba1ad941bc" /><Relationship Type="http://schemas.openxmlformats.org/officeDocument/2006/relationships/slide" Target="/ppt/slides/slide3.xml" Id="R47ff95e6ca784695" /><Relationship Type="http://schemas.openxmlformats.org/officeDocument/2006/relationships/slide" Target="/ppt/slides/slide4.xml" Id="Rf0013ed8c2ea4f86" /><Relationship Type="http://schemas.openxmlformats.org/officeDocument/2006/relationships/slide" Target="/ppt/slides/slide5.xml" Id="Ra61dd3730ec24435" /><Relationship Type="http://schemas.openxmlformats.org/officeDocument/2006/relationships/slide" Target="/ppt/slides/slide6.xml" Id="Rb3f6e615975c4225" /><Relationship Type="http://schemas.openxmlformats.org/officeDocument/2006/relationships/slide" Target="/ppt/slides/slide7.xml" Id="Rfc69bee7b7eb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6a6986975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2247f17894062" /><Relationship Type="http://schemas.openxmlformats.org/officeDocument/2006/relationships/theme" Target="/ppt/slideMasters/theme/theme1.xml" Id="Rbe59814b5b31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2247f178940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c4641fbc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0aca4e97a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08fe8ae2a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418af7dc6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5b9e9c353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cd4f318af4c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85ba37e13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VVS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6 963 189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3 526 305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5 171 586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NYBACK LEIF ERLING  –  92,9 %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NYBACK LEIF ERIK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Plattformvegen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915 607 985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VVS AS</a:t>
            </a:r>
          </a:p>
        </p:txBody>
      </p:sp>
    </p:spTree>
  </p:cSld>
  <p:clrMapOvr>
    <a:masterClrMapping xmlns:a="http://schemas.openxmlformats.org/drawingml/2006/main"/>
  </p:clrMapOvr>
</p:sld>
</file>