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e3e0a5e21343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f00fd438d44f2a"/>
  </p:sldMasterIdLst>
  <p:sldIdLst>
    <p:sldId xmlns:r="http://schemas.openxmlformats.org/officeDocument/2006/relationships" id="256" r:id="R2650c3eed2af4824"/>
    <p:sldId xmlns:r="http://schemas.openxmlformats.org/officeDocument/2006/relationships" id="257" r:id="Re8a4a8b25b274b99"/>
    <p:sldId xmlns:r="http://schemas.openxmlformats.org/officeDocument/2006/relationships" id="258" r:id="R542658ce08894689"/>
    <p:sldId xmlns:r="http://schemas.openxmlformats.org/officeDocument/2006/relationships" id="259" r:id="R3e37bdeeb0f44eb6"/>
    <p:sldId xmlns:r="http://schemas.openxmlformats.org/officeDocument/2006/relationships" id="260" r:id="Rb39aee4e025948b9"/>
    <p:sldId xmlns:r="http://schemas.openxmlformats.org/officeDocument/2006/relationships" id="261" r:id="R9f69f31c0a03422e"/>
    <p:sldId xmlns:r="http://schemas.openxmlformats.org/officeDocument/2006/relationships" id="262" r:id="R994e7c3299224d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00fd438d44f2a" /><Relationship Type="http://schemas.openxmlformats.org/officeDocument/2006/relationships/slide" Target="/ppt/slides/slide1.xml" Id="R2650c3eed2af4824" /><Relationship Type="http://schemas.openxmlformats.org/officeDocument/2006/relationships/slide" Target="/ppt/slides/slide2.xml" Id="Re8a4a8b25b274b99" /><Relationship Type="http://schemas.openxmlformats.org/officeDocument/2006/relationships/slide" Target="/ppt/slides/slide3.xml" Id="R542658ce08894689" /><Relationship Type="http://schemas.openxmlformats.org/officeDocument/2006/relationships/slide" Target="/ppt/slides/slide4.xml" Id="R3e37bdeeb0f44eb6" /><Relationship Type="http://schemas.openxmlformats.org/officeDocument/2006/relationships/slide" Target="/ppt/slides/slide5.xml" Id="Rb39aee4e025948b9" /><Relationship Type="http://schemas.openxmlformats.org/officeDocument/2006/relationships/slide" Target="/ppt/slides/slide6.xml" Id="R9f69f31c0a03422e" /><Relationship Type="http://schemas.openxmlformats.org/officeDocument/2006/relationships/slide" Target="/ppt/slides/slide7.xml" Id="R994e7c3299224d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819e834e94d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7c006c17e4658" /><Relationship Type="http://schemas.openxmlformats.org/officeDocument/2006/relationships/theme" Target="/ppt/slideMasters/theme/theme1.xml" Id="R1cb5ddd5aa2645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17c006c17e46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b7cd5bf13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46ca36d5a43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df4a7b5e845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9b114950547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c6e46375941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590c0e7464b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0f065d9494f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BYGGFIRMA TRYGVE LARSEN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TRYGVE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BYGGFIRMA TRYGVE LARSEN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TRYGVE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TRYGVE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TRYGVE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6 834 879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377 510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337 936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1 979 900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8 047 580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TRYGVE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TRYGVE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Presthusveien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915 609 430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TRYGVE LARSEN AS</a:t>
            </a:r>
          </a:p>
        </p:txBody>
      </p:sp>
    </p:spTree>
  </p:cSld>
  <p:clrMapOvr>
    <a:masterClrMapping xmlns:a="http://schemas.openxmlformats.org/drawingml/2006/main"/>
  </p:clrMapOvr>
</p:sld>
</file>