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abfd81d7d4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7a1417ae644c9"/>
  </p:sldMasterIdLst>
  <p:sldIdLst>
    <p:sldId xmlns:r="http://schemas.openxmlformats.org/officeDocument/2006/relationships" id="256" r:id="R96ccd25990994c56"/>
    <p:sldId xmlns:r="http://schemas.openxmlformats.org/officeDocument/2006/relationships" id="257" r:id="Rd15d9c1aab6b4cf3"/>
    <p:sldId xmlns:r="http://schemas.openxmlformats.org/officeDocument/2006/relationships" id="258" r:id="Rde2c6e6e4731410f"/>
    <p:sldId xmlns:r="http://schemas.openxmlformats.org/officeDocument/2006/relationships" id="259" r:id="Rfa7fe1dca0b44e4d"/>
    <p:sldId xmlns:r="http://schemas.openxmlformats.org/officeDocument/2006/relationships" id="260" r:id="R8dbb8ce609d64af7"/>
    <p:sldId xmlns:r="http://schemas.openxmlformats.org/officeDocument/2006/relationships" id="261" r:id="R6b3915cf18064520"/>
    <p:sldId xmlns:r="http://schemas.openxmlformats.org/officeDocument/2006/relationships" id="262" r:id="R58d4cab99f9b4a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7a1417ae644c9" /><Relationship Type="http://schemas.openxmlformats.org/officeDocument/2006/relationships/slide" Target="/ppt/slides/slide1.xml" Id="R96ccd25990994c56" /><Relationship Type="http://schemas.openxmlformats.org/officeDocument/2006/relationships/slide" Target="/ppt/slides/slide2.xml" Id="Rd15d9c1aab6b4cf3" /><Relationship Type="http://schemas.openxmlformats.org/officeDocument/2006/relationships/slide" Target="/ppt/slides/slide3.xml" Id="Rde2c6e6e4731410f" /><Relationship Type="http://schemas.openxmlformats.org/officeDocument/2006/relationships/slide" Target="/ppt/slides/slide4.xml" Id="Rfa7fe1dca0b44e4d" /><Relationship Type="http://schemas.openxmlformats.org/officeDocument/2006/relationships/slide" Target="/ppt/slides/slide5.xml" Id="R8dbb8ce609d64af7" /><Relationship Type="http://schemas.openxmlformats.org/officeDocument/2006/relationships/slide" Target="/ppt/slides/slide6.xml" Id="R6b3915cf18064520" /><Relationship Type="http://schemas.openxmlformats.org/officeDocument/2006/relationships/slide" Target="/ppt/slides/slide7.xml" Id="R58d4cab99f9b4a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c9bc4e2ec41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e2849ab194ccf" /><Relationship Type="http://schemas.openxmlformats.org/officeDocument/2006/relationships/theme" Target="/ppt/slideMasters/theme/theme1.xml" Id="R0f5611ce76a041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e2849ab19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50442fd1f46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eb7039033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a802d86d049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940034a04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7b2d8bf77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5ee491ffa40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4582a571a41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SENNESETH BETONG &amp;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SENNESETH BETONG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SENNESETH BETONG &amp; ANLEGG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SENNESETH BETONG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SENNESETH BETONG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SENNESETH BETONG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41 618 064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15 900 987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38 579 802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SENNESETH BETONG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SENNESETH GLENN STØEN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STØEN RUNAR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SENNESETH BETONG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Kilemokroken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3516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915 614 574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SENNESETH BETONG &amp; ANLEGG AS</a:t>
            </a:r>
          </a:p>
        </p:txBody>
      </p:sp>
    </p:spTree>
  </p:cSld>
  <p:clrMapOvr>
    <a:masterClrMapping xmlns:a="http://schemas.openxmlformats.org/drawingml/2006/main"/>
  </p:clrMapOvr>
</p:sld>
</file>