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2adab2cf3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5d077f2a34c9b"/>
  </p:sldMasterIdLst>
  <p:sldIdLst>
    <p:sldId xmlns:r="http://schemas.openxmlformats.org/officeDocument/2006/relationships" id="256" r:id="R03619c20f4ac48ec"/>
    <p:sldId xmlns:r="http://schemas.openxmlformats.org/officeDocument/2006/relationships" id="257" r:id="R36972569853546c9"/>
    <p:sldId xmlns:r="http://schemas.openxmlformats.org/officeDocument/2006/relationships" id="258" r:id="R5bf8bf63d6d74992"/>
    <p:sldId xmlns:r="http://schemas.openxmlformats.org/officeDocument/2006/relationships" id="259" r:id="R27aa562dff454a66"/>
    <p:sldId xmlns:r="http://schemas.openxmlformats.org/officeDocument/2006/relationships" id="260" r:id="R05ae0675b8504d29"/>
    <p:sldId xmlns:r="http://schemas.openxmlformats.org/officeDocument/2006/relationships" id="261" r:id="Rdb2189ad332044e2"/>
    <p:sldId xmlns:r="http://schemas.openxmlformats.org/officeDocument/2006/relationships" id="262" r:id="Rb1263a205990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5d077f2a34c9b" /><Relationship Type="http://schemas.openxmlformats.org/officeDocument/2006/relationships/slide" Target="/ppt/slides/slide1.xml" Id="R03619c20f4ac48ec" /><Relationship Type="http://schemas.openxmlformats.org/officeDocument/2006/relationships/slide" Target="/ppt/slides/slide2.xml" Id="R36972569853546c9" /><Relationship Type="http://schemas.openxmlformats.org/officeDocument/2006/relationships/slide" Target="/ppt/slides/slide3.xml" Id="R5bf8bf63d6d74992" /><Relationship Type="http://schemas.openxmlformats.org/officeDocument/2006/relationships/slide" Target="/ppt/slides/slide4.xml" Id="R27aa562dff454a66" /><Relationship Type="http://schemas.openxmlformats.org/officeDocument/2006/relationships/slide" Target="/ppt/slides/slide5.xml" Id="R05ae0675b8504d29" /><Relationship Type="http://schemas.openxmlformats.org/officeDocument/2006/relationships/slide" Target="/ppt/slides/slide6.xml" Id="Rdb2189ad332044e2" /><Relationship Type="http://schemas.openxmlformats.org/officeDocument/2006/relationships/slide" Target="/ppt/slides/slide7.xml" Id="Rb1263a205990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65c158911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200f9cba408b" /><Relationship Type="http://schemas.openxmlformats.org/officeDocument/2006/relationships/theme" Target="/ppt/slideMasters/theme/theme1.xml" Id="R69e13bb0658d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3200f9cba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3ecebf66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1c4e81f4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4c839e47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51905783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35c575db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9fbd0e3d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d9c089a0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