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6c4ba1115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42c07ec974d0d"/>
  </p:sldMasterIdLst>
  <p:sldIdLst>
    <p:sldId xmlns:r="http://schemas.openxmlformats.org/officeDocument/2006/relationships" id="256" r:id="R6a7aa57645f44f46"/>
    <p:sldId xmlns:r="http://schemas.openxmlformats.org/officeDocument/2006/relationships" id="257" r:id="R0bc74c91f3394bda"/>
    <p:sldId xmlns:r="http://schemas.openxmlformats.org/officeDocument/2006/relationships" id="258" r:id="Rcd2460bf4a4a4c9b"/>
    <p:sldId xmlns:r="http://schemas.openxmlformats.org/officeDocument/2006/relationships" id="259" r:id="R40603beaca9c4a9e"/>
    <p:sldId xmlns:r="http://schemas.openxmlformats.org/officeDocument/2006/relationships" id="260" r:id="Re4048eb14120465b"/>
    <p:sldId xmlns:r="http://schemas.openxmlformats.org/officeDocument/2006/relationships" id="261" r:id="Rb19d15eb25c04cc7"/>
    <p:sldId xmlns:r="http://schemas.openxmlformats.org/officeDocument/2006/relationships" id="262" r:id="Rebacb0b60892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42c07ec974d0d" /><Relationship Type="http://schemas.openxmlformats.org/officeDocument/2006/relationships/slide" Target="/ppt/slides/slide1.xml" Id="R6a7aa57645f44f46" /><Relationship Type="http://schemas.openxmlformats.org/officeDocument/2006/relationships/slide" Target="/ppt/slides/slide2.xml" Id="R0bc74c91f3394bda" /><Relationship Type="http://schemas.openxmlformats.org/officeDocument/2006/relationships/slide" Target="/ppt/slides/slide3.xml" Id="Rcd2460bf4a4a4c9b" /><Relationship Type="http://schemas.openxmlformats.org/officeDocument/2006/relationships/slide" Target="/ppt/slides/slide4.xml" Id="R40603beaca9c4a9e" /><Relationship Type="http://schemas.openxmlformats.org/officeDocument/2006/relationships/slide" Target="/ppt/slides/slide5.xml" Id="Re4048eb14120465b" /><Relationship Type="http://schemas.openxmlformats.org/officeDocument/2006/relationships/slide" Target="/ppt/slides/slide6.xml" Id="Rb19d15eb25c04cc7" /><Relationship Type="http://schemas.openxmlformats.org/officeDocument/2006/relationships/slide" Target="/ppt/slides/slide7.xml" Id="Rebacb0b60892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e3fdb43ec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1a9de8c64f0f" /><Relationship Type="http://schemas.openxmlformats.org/officeDocument/2006/relationships/theme" Target="/ppt/slideMasters/theme/theme1.xml" Id="R8e43f0a5ab67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31a9de8c6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21983ce4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0b7a18f3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462e5887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34e4b3e1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8982f0828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71129ab9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a938c422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SELTOR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948 604 795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8 838 410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53 291 068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287 735 374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SELTOR GRUPPEN AS  –  95,6 %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PER DEHLE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EBBESBERG MORTEN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ENGESGAAR JOHN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JONNY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seltor@seltor.no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915 617 344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AS</a:t>
            </a:r>
          </a:p>
        </p:txBody>
      </p:sp>
    </p:spTree>
  </p:cSld>
  <p:clrMapOvr>
    <a:masterClrMapping xmlns:a="http://schemas.openxmlformats.org/drawingml/2006/main"/>
  </p:clrMapOvr>
</p:sld>
</file>