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93a1bb003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1d7c2c0ae4af6"/>
  </p:sldMasterIdLst>
  <p:sldIdLst>
    <p:sldId xmlns:r="http://schemas.openxmlformats.org/officeDocument/2006/relationships" id="256" r:id="Re27ec1181db64c94"/>
    <p:sldId xmlns:r="http://schemas.openxmlformats.org/officeDocument/2006/relationships" id="257" r:id="R98f06132485b4d82"/>
    <p:sldId xmlns:r="http://schemas.openxmlformats.org/officeDocument/2006/relationships" id="258" r:id="R0581a558148046e0"/>
    <p:sldId xmlns:r="http://schemas.openxmlformats.org/officeDocument/2006/relationships" id="259" r:id="Rc89385fcc6d245ee"/>
    <p:sldId xmlns:r="http://schemas.openxmlformats.org/officeDocument/2006/relationships" id="260" r:id="R50ca8b64171147ee"/>
    <p:sldId xmlns:r="http://schemas.openxmlformats.org/officeDocument/2006/relationships" id="261" r:id="Ref7905ef62a74346"/>
    <p:sldId xmlns:r="http://schemas.openxmlformats.org/officeDocument/2006/relationships" id="262" r:id="Rdd66fed3dafc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1d7c2c0ae4af6" /><Relationship Type="http://schemas.openxmlformats.org/officeDocument/2006/relationships/slide" Target="/ppt/slides/slide1.xml" Id="Re27ec1181db64c94" /><Relationship Type="http://schemas.openxmlformats.org/officeDocument/2006/relationships/slide" Target="/ppt/slides/slide2.xml" Id="R98f06132485b4d82" /><Relationship Type="http://schemas.openxmlformats.org/officeDocument/2006/relationships/slide" Target="/ppt/slides/slide3.xml" Id="R0581a558148046e0" /><Relationship Type="http://schemas.openxmlformats.org/officeDocument/2006/relationships/slide" Target="/ppt/slides/slide4.xml" Id="Rc89385fcc6d245ee" /><Relationship Type="http://schemas.openxmlformats.org/officeDocument/2006/relationships/slide" Target="/ppt/slides/slide5.xml" Id="R50ca8b64171147ee" /><Relationship Type="http://schemas.openxmlformats.org/officeDocument/2006/relationships/slide" Target="/ppt/slides/slide6.xml" Id="Ref7905ef62a74346" /><Relationship Type="http://schemas.openxmlformats.org/officeDocument/2006/relationships/slide" Target="/ppt/slides/slide7.xml" Id="Rdd66fed3dafc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388fd869b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904c312344879" /><Relationship Type="http://schemas.openxmlformats.org/officeDocument/2006/relationships/theme" Target="/ppt/slideMasters/theme/theme1.xml" Id="R9a5e6b5b0d7e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904c31234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0f4fa86f4f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c532f4db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659739932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329142aef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36221efbd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a773b2e4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5166f254a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 MUR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193 429 358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11 535 629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8 725 837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17 626 553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54 441 233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 HOLDING SØR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Mjåvannssløyfen 299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915 622 690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MUR AS</a:t>
            </a:r>
          </a:p>
        </p:txBody>
      </p:sp>
    </p:spTree>
  </p:cSld>
  <p:clrMapOvr>
    <a:masterClrMapping xmlns:a="http://schemas.openxmlformats.org/drawingml/2006/main"/>
  </p:clrMapOvr>
</p:sld>
</file>