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cddf872ece49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8f13b0bb8b49bb"/>
  </p:sldMasterIdLst>
  <p:sldIdLst>
    <p:sldId xmlns:r="http://schemas.openxmlformats.org/officeDocument/2006/relationships" id="256" r:id="R457485917fda4c76"/>
    <p:sldId xmlns:r="http://schemas.openxmlformats.org/officeDocument/2006/relationships" id="257" r:id="R5b0f1bf84b694eca"/>
    <p:sldId xmlns:r="http://schemas.openxmlformats.org/officeDocument/2006/relationships" id="258" r:id="R9a1cc8a85fe3444e"/>
    <p:sldId xmlns:r="http://schemas.openxmlformats.org/officeDocument/2006/relationships" id="259" r:id="R86ed5f398b154ebf"/>
    <p:sldId xmlns:r="http://schemas.openxmlformats.org/officeDocument/2006/relationships" id="260" r:id="Rbdf00f33978a4b5e"/>
    <p:sldId xmlns:r="http://schemas.openxmlformats.org/officeDocument/2006/relationships" id="261" r:id="R5d430923230148dc"/>
    <p:sldId xmlns:r="http://schemas.openxmlformats.org/officeDocument/2006/relationships" id="262" r:id="R111f5a429d3d46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8f13b0bb8b49bb" /><Relationship Type="http://schemas.openxmlformats.org/officeDocument/2006/relationships/slide" Target="/ppt/slides/slide1.xml" Id="R457485917fda4c76" /><Relationship Type="http://schemas.openxmlformats.org/officeDocument/2006/relationships/slide" Target="/ppt/slides/slide2.xml" Id="R5b0f1bf84b694eca" /><Relationship Type="http://schemas.openxmlformats.org/officeDocument/2006/relationships/slide" Target="/ppt/slides/slide3.xml" Id="R9a1cc8a85fe3444e" /><Relationship Type="http://schemas.openxmlformats.org/officeDocument/2006/relationships/slide" Target="/ppt/slides/slide4.xml" Id="R86ed5f398b154ebf" /><Relationship Type="http://schemas.openxmlformats.org/officeDocument/2006/relationships/slide" Target="/ppt/slides/slide5.xml" Id="Rbdf00f33978a4b5e" /><Relationship Type="http://schemas.openxmlformats.org/officeDocument/2006/relationships/slide" Target="/ppt/slides/slide6.xml" Id="R5d430923230148dc" /><Relationship Type="http://schemas.openxmlformats.org/officeDocument/2006/relationships/slide" Target="/ppt/slides/slide7.xml" Id="R111f5a429d3d46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e87138a474c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a27bc3fee4e44" /><Relationship Type="http://schemas.openxmlformats.org/officeDocument/2006/relationships/theme" Target="/ppt/slideMasters/theme/theme1.xml" Id="Rb6631469db2443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0a27bc3fee4e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76e254ca146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a99bdcd584a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79d2b979143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6521f696544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caa35448c4e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e6ea792f944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de6814b944a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LB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 ELEKTRO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8 015 316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−154 885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554 633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1 607 284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ELEKTROKONSULT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BRYNJULF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3262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33 17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brynjulf.hansen@gmail.com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915 624 278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ELEKTRO AS</a:t>
            </a:r>
          </a:p>
        </p:txBody>
      </p:sp>
    </p:spTree>
  </p:cSld>
  <p:clrMapOvr>
    <a:masterClrMapping xmlns:a="http://schemas.openxmlformats.org/drawingml/2006/main"/>
  </p:clrMapOvr>
</p:sld>
</file>