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ca3589f66348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0f84099cb548ca"/>
  </p:sldMasterIdLst>
  <p:sldIdLst>
    <p:sldId xmlns:r="http://schemas.openxmlformats.org/officeDocument/2006/relationships" id="256" r:id="R65dc81e6ceff4805"/>
    <p:sldId xmlns:r="http://schemas.openxmlformats.org/officeDocument/2006/relationships" id="257" r:id="R09446378d4d6456e"/>
    <p:sldId xmlns:r="http://schemas.openxmlformats.org/officeDocument/2006/relationships" id="258" r:id="R71e5ec1dc78748df"/>
    <p:sldId xmlns:r="http://schemas.openxmlformats.org/officeDocument/2006/relationships" id="259" r:id="R6f44008dac2e4597"/>
    <p:sldId xmlns:r="http://schemas.openxmlformats.org/officeDocument/2006/relationships" id="260" r:id="R247f15e225664bf8"/>
    <p:sldId xmlns:r="http://schemas.openxmlformats.org/officeDocument/2006/relationships" id="261" r:id="R0f9c5963e8614f7f"/>
    <p:sldId xmlns:r="http://schemas.openxmlformats.org/officeDocument/2006/relationships" id="262" r:id="R696e20d026f84e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0f84099cb548ca" /><Relationship Type="http://schemas.openxmlformats.org/officeDocument/2006/relationships/slide" Target="/ppt/slides/slide1.xml" Id="R65dc81e6ceff4805" /><Relationship Type="http://schemas.openxmlformats.org/officeDocument/2006/relationships/slide" Target="/ppt/slides/slide2.xml" Id="R09446378d4d6456e" /><Relationship Type="http://schemas.openxmlformats.org/officeDocument/2006/relationships/slide" Target="/ppt/slides/slide3.xml" Id="R71e5ec1dc78748df" /><Relationship Type="http://schemas.openxmlformats.org/officeDocument/2006/relationships/slide" Target="/ppt/slides/slide4.xml" Id="R6f44008dac2e4597" /><Relationship Type="http://schemas.openxmlformats.org/officeDocument/2006/relationships/slide" Target="/ppt/slides/slide5.xml" Id="R247f15e225664bf8" /><Relationship Type="http://schemas.openxmlformats.org/officeDocument/2006/relationships/slide" Target="/ppt/slides/slide6.xml" Id="R0f9c5963e8614f7f" /><Relationship Type="http://schemas.openxmlformats.org/officeDocument/2006/relationships/slide" Target="/ppt/slides/slide7.xml" Id="R696e20d026f84e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277ab2936540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2aff4a65947a6" /><Relationship Type="http://schemas.openxmlformats.org/officeDocument/2006/relationships/theme" Target="/ppt/slideMasters/theme/theme1.xml" Id="R3e30f032b1b649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b2aff4a65947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74f75151340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c9a131e624e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08e2831b34f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84d46e1f245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eec2ea6234a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77ba3286f4e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c2296b32a4e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BOPLAN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BOPLAN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BOPLAN INVEST AS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BOPLAN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BOPLAN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BOPLAN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272 300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−999 061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308 174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BOPLAN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LØVBERG HANS PETTER  –  71,0 %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RUTLEDAL STIG  –  29,0 %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BOPLAN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915 629 059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BOPLAN INVEST AS</a:t>
            </a:r>
          </a:p>
        </p:txBody>
      </p:sp>
    </p:spTree>
  </p:cSld>
  <p:clrMapOvr>
    <a:masterClrMapping xmlns:a="http://schemas.openxmlformats.org/drawingml/2006/main"/>
  </p:clrMapOvr>
</p:sld>
</file>