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f46499b89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c9b68bc6c49c5"/>
  </p:sldMasterIdLst>
  <p:sldIdLst>
    <p:sldId xmlns:r="http://schemas.openxmlformats.org/officeDocument/2006/relationships" id="256" r:id="Rbc83f9b9e86043c0"/>
    <p:sldId xmlns:r="http://schemas.openxmlformats.org/officeDocument/2006/relationships" id="257" r:id="Ra0845bf8dd6245fe"/>
    <p:sldId xmlns:r="http://schemas.openxmlformats.org/officeDocument/2006/relationships" id="258" r:id="R3d1165122a0e47c5"/>
    <p:sldId xmlns:r="http://schemas.openxmlformats.org/officeDocument/2006/relationships" id="259" r:id="R8e91f702ca7245b7"/>
    <p:sldId xmlns:r="http://schemas.openxmlformats.org/officeDocument/2006/relationships" id="260" r:id="Rc8a99a14f10a45b1"/>
    <p:sldId xmlns:r="http://schemas.openxmlformats.org/officeDocument/2006/relationships" id="261" r:id="R5f7b387e50cc4b87"/>
    <p:sldId xmlns:r="http://schemas.openxmlformats.org/officeDocument/2006/relationships" id="262" r:id="R77358bf5f7a2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c9b68bc6c49c5" /><Relationship Type="http://schemas.openxmlformats.org/officeDocument/2006/relationships/slide" Target="/ppt/slides/slide1.xml" Id="Rbc83f9b9e86043c0" /><Relationship Type="http://schemas.openxmlformats.org/officeDocument/2006/relationships/slide" Target="/ppt/slides/slide2.xml" Id="Ra0845bf8dd6245fe" /><Relationship Type="http://schemas.openxmlformats.org/officeDocument/2006/relationships/slide" Target="/ppt/slides/slide3.xml" Id="R3d1165122a0e47c5" /><Relationship Type="http://schemas.openxmlformats.org/officeDocument/2006/relationships/slide" Target="/ppt/slides/slide4.xml" Id="R8e91f702ca7245b7" /><Relationship Type="http://schemas.openxmlformats.org/officeDocument/2006/relationships/slide" Target="/ppt/slides/slide5.xml" Id="Rc8a99a14f10a45b1" /><Relationship Type="http://schemas.openxmlformats.org/officeDocument/2006/relationships/slide" Target="/ppt/slides/slide6.xml" Id="R5f7b387e50cc4b87" /><Relationship Type="http://schemas.openxmlformats.org/officeDocument/2006/relationships/slide" Target="/ppt/slides/slide7.xml" Id="R77358bf5f7a2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ac3e1c81e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6455eef744aa3" /><Relationship Type="http://schemas.openxmlformats.org/officeDocument/2006/relationships/theme" Target="/ppt/slideMasters/theme/theme1.xml" Id="Rae1245d9acf2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6455eef74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7d7c083bf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d84b603e6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6b6a973b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ed8726e6b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4d162c37a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9903bb7f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57df3376c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ROCKET VENTURE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ROCKET VENTURE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1 378 606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22 403 714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23 214 649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HOLTHE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Moes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915 629 199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VENTURE AS</a:t>
            </a:r>
          </a:p>
        </p:txBody>
      </p:sp>
    </p:spTree>
  </p:cSld>
  <p:clrMapOvr>
    <a:masterClrMapping xmlns:a="http://schemas.openxmlformats.org/drawingml/2006/main"/>
  </p:clrMapOvr>
</p:sld>
</file>