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259c433b8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69506809e4be1"/>
  </p:sldMasterIdLst>
  <p:sldIdLst>
    <p:sldId xmlns:r="http://schemas.openxmlformats.org/officeDocument/2006/relationships" id="256" r:id="R19f6f9e3a2454622"/>
    <p:sldId xmlns:r="http://schemas.openxmlformats.org/officeDocument/2006/relationships" id="257" r:id="R62597abeb9ce4752"/>
    <p:sldId xmlns:r="http://schemas.openxmlformats.org/officeDocument/2006/relationships" id="258" r:id="R4fb85be9d25c4bb3"/>
    <p:sldId xmlns:r="http://schemas.openxmlformats.org/officeDocument/2006/relationships" id="259" r:id="Rae199c5dc41f4c2c"/>
    <p:sldId xmlns:r="http://schemas.openxmlformats.org/officeDocument/2006/relationships" id="260" r:id="R76f26f9b18ef4c34"/>
    <p:sldId xmlns:r="http://schemas.openxmlformats.org/officeDocument/2006/relationships" id="261" r:id="R57f71c77a52b41d5"/>
    <p:sldId xmlns:r="http://schemas.openxmlformats.org/officeDocument/2006/relationships" id="262" r:id="Rc504e7d51b82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69506809e4be1" /><Relationship Type="http://schemas.openxmlformats.org/officeDocument/2006/relationships/slide" Target="/ppt/slides/slide1.xml" Id="R19f6f9e3a2454622" /><Relationship Type="http://schemas.openxmlformats.org/officeDocument/2006/relationships/slide" Target="/ppt/slides/slide2.xml" Id="R62597abeb9ce4752" /><Relationship Type="http://schemas.openxmlformats.org/officeDocument/2006/relationships/slide" Target="/ppt/slides/slide3.xml" Id="R4fb85be9d25c4bb3" /><Relationship Type="http://schemas.openxmlformats.org/officeDocument/2006/relationships/slide" Target="/ppt/slides/slide4.xml" Id="Rae199c5dc41f4c2c" /><Relationship Type="http://schemas.openxmlformats.org/officeDocument/2006/relationships/slide" Target="/ppt/slides/slide5.xml" Id="R76f26f9b18ef4c34" /><Relationship Type="http://schemas.openxmlformats.org/officeDocument/2006/relationships/slide" Target="/ppt/slides/slide6.xml" Id="R57f71c77a52b41d5" /><Relationship Type="http://schemas.openxmlformats.org/officeDocument/2006/relationships/slide" Target="/ppt/slides/slide7.xml" Id="Rc504e7d51b82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b59419ecd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97073d5b54fb0" /><Relationship Type="http://schemas.openxmlformats.org/officeDocument/2006/relationships/theme" Target="/ppt/slideMasters/theme/theme1.xml" Id="R0c7e960b8b72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97073d5b5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2e4dc26f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f7b1c2bf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915316ec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9df019de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8ab3ca4d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172df514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bdc17e5b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EOSH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23 767 892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26 074 356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AOH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OLDERHEIM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Steinar Hansen, Framstadvegen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915 633 137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EOSH HOLDING AS</a:t>
            </a:r>
          </a:p>
        </p:txBody>
      </p:sp>
    </p:spTree>
  </p:cSld>
  <p:clrMapOvr>
    <a:masterClrMapping xmlns:a="http://schemas.openxmlformats.org/drawingml/2006/main"/>
  </p:clrMapOvr>
</p:sld>
</file>