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277421bdc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99d38d4924c4c"/>
  </p:sldMasterIdLst>
  <p:sldIdLst>
    <p:sldId xmlns:r="http://schemas.openxmlformats.org/officeDocument/2006/relationships" id="256" r:id="R0dc4ef2b88ca42e9"/>
    <p:sldId xmlns:r="http://schemas.openxmlformats.org/officeDocument/2006/relationships" id="257" r:id="R03d8c0f9512f4903"/>
    <p:sldId xmlns:r="http://schemas.openxmlformats.org/officeDocument/2006/relationships" id="258" r:id="Rce706cf1361b4b19"/>
    <p:sldId xmlns:r="http://schemas.openxmlformats.org/officeDocument/2006/relationships" id="259" r:id="R0dbefeea321b4d69"/>
    <p:sldId xmlns:r="http://schemas.openxmlformats.org/officeDocument/2006/relationships" id="260" r:id="R2cae194e71c044db"/>
    <p:sldId xmlns:r="http://schemas.openxmlformats.org/officeDocument/2006/relationships" id="261" r:id="R0c4040bba65a4ea1"/>
    <p:sldId xmlns:r="http://schemas.openxmlformats.org/officeDocument/2006/relationships" id="262" r:id="R462f9b132752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99d38d4924c4c" /><Relationship Type="http://schemas.openxmlformats.org/officeDocument/2006/relationships/slide" Target="/ppt/slides/slide1.xml" Id="R0dc4ef2b88ca42e9" /><Relationship Type="http://schemas.openxmlformats.org/officeDocument/2006/relationships/slide" Target="/ppt/slides/slide2.xml" Id="R03d8c0f9512f4903" /><Relationship Type="http://schemas.openxmlformats.org/officeDocument/2006/relationships/slide" Target="/ppt/slides/slide3.xml" Id="Rce706cf1361b4b19" /><Relationship Type="http://schemas.openxmlformats.org/officeDocument/2006/relationships/slide" Target="/ppt/slides/slide4.xml" Id="R0dbefeea321b4d69" /><Relationship Type="http://schemas.openxmlformats.org/officeDocument/2006/relationships/slide" Target="/ppt/slides/slide5.xml" Id="R2cae194e71c044db" /><Relationship Type="http://schemas.openxmlformats.org/officeDocument/2006/relationships/slide" Target="/ppt/slides/slide6.xml" Id="R0c4040bba65a4ea1" /><Relationship Type="http://schemas.openxmlformats.org/officeDocument/2006/relationships/slide" Target="/ppt/slides/slide7.xml" Id="R462f9b132752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a4993bb0d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1f88806e4f9b" /><Relationship Type="http://schemas.openxmlformats.org/officeDocument/2006/relationships/theme" Target="/ppt/slideMasters/theme/theme1.xml" Id="R0eb374e012ca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51f88806e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a1120bab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e1e4ad402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d87f2f3e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2f8b6bb24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cd83f82df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cc54bb744c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28d8de5c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ØKONOMIAVDELINGEN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ØKONOMIAVDELINGEN ØST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3 569 036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LERDALEN ELLEN S B 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 CONSULT ADB SUPPORT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NAGEL HEGE MARINA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Holthes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03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post@okavd.no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www.okonomiavdelingen.no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915 635 474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ØKONOMIAVDELINGEN ØST AS</a:t>
            </a:r>
          </a:p>
        </p:txBody>
      </p:sp>
    </p:spTree>
  </p:cSld>
  <p:clrMapOvr>
    <a:masterClrMapping xmlns:a="http://schemas.openxmlformats.org/drawingml/2006/main"/>
  </p:clrMapOvr>
</p:sld>
</file>