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b00286831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e840d824647bf"/>
  </p:sldMasterIdLst>
  <p:sldIdLst>
    <p:sldId xmlns:r="http://schemas.openxmlformats.org/officeDocument/2006/relationships" id="256" r:id="Red5eb3b4f96e42a7"/>
    <p:sldId xmlns:r="http://schemas.openxmlformats.org/officeDocument/2006/relationships" id="257" r:id="R48303fd41a244bad"/>
    <p:sldId xmlns:r="http://schemas.openxmlformats.org/officeDocument/2006/relationships" id="258" r:id="Ra9594f5e0ba74798"/>
    <p:sldId xmlns:r="http://schemas.openxmlformats.org/officeDocument/2006/relationships" id="259" r:id="R147faaa0105f40bf"/>
    <p:sldId xmlns:r="http://schemas.openxmlformats.org/officeDocument/2006/relationships" id="260" r:id="Rd7f0e02f91984894"/>
    <p:sldId xmlns:r="http://schemas.openxmlformats.org/officeDocument/2006/relationships" id="261" r:id="Rb86192f0a9cd4208"/>
    <p:sldId xmlns:r="http://schemas.openxmlformats.org/officeDocument/2006/relationships" id="262" r:id="R4848597d7425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e840d824647bf" /><Relationship Type="http://schemas.openxmlformats.org/officeDocument/2006/relationships/slide" Target="/ppt/slides/slide1.xml" Id="Red5eb3b4f96e42a7" /><Relationship Type="http://schemas.openxmlformats.org/officeDocument/2006/relationships/slide" Target="/ppt/slides/slide2.xml" Id="R48303fd41a244bad" /><Relationship Type="http://schemas.openxmlformats.org/officeDocument/2006/relationships/slide" Target="/ppt/slides/slide3.xml" Id="Ra9594f5e0ba74798" /><Relationship Type="http://schemas.openxmlformats.org/officeDocument/2006/relationships/slide" Target="/ppt/slides/slide4.xml" Id="R147faaa0105f40bf" /><Relationship Type="http://schemas.openxmlformats.org/officeDocument/2006/relationships/slide" Target="/ppt/slides/slide5.xml" Id="Rd7f0e02f91984894" /><Relationship Type="http://schemas.openxmlformats.org/officeDocument/2006/relationships/slide" Target="/ppt/slides/slide6.xml" Id="Rb86192f0a9cd4208" /><Relationship Type="http://schemas.openxmlformats.org/officeDocument/2006/relationships/slide" Target="/ppt/slides/slide7.xml" Id="R4848597d7425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35cab2212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e69fc56b84ac7" /><Relationship Type="http://schemas.openxmlformats.org/officeDocument/2006/relationships/theme" Target="/ppt/slideMasters/theme/theme1.xml" Id="R77cb738184aa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e69fc56b8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ee53a5fa4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fbbb1322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c5f6bcd95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a44929386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8c8a1dc93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9c5b4b875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2360be5e2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VVS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Skjønsbergvegen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915 635 717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VVS AS</a:t>
            </a:r>
          </a:p>
        </p:txBody>
      </p:sp>
    </p:spTree>
  </p:cSld>
  <p:clrMapOvr>
    <a:masterClrMapping xmlns:a="http://schemas.openxmlformats.org/drawingml/2006/main"/>
  </p:clrMapOvr>
</p:sld>
</file>