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ba13c7097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94de9d1a8436e"/>
  </p:sldMasterIdLst>
  <p:sldIdLst>
    <p:sldId xmlns:r="http://schemas.openxmlformats.org/officeDocument/2006/relationships" id="256" r:id="R5a047fa09ef4491e"/>
    <p:sldId xmlns:r="http://schemas.openxmlformats.org/officeDocument/2006/relationships" id="257" r:id="R6512a9c380aa4301"/>
    <p:sldId xmlns:r="http://schemas.openxmlformats.org/officeDocument/2006/relationships" id="258" r:id="Ra59f3dcc01f54141"/>
    <p:sldId xmlns:r="http://schemas.openxmlformats.org/officeDocument/2006/relationships" id="259" r:id="Rf75679982af94ce7"/>
    <p:sldId xmlns:r="http://schemas.openxmlformats.org/officeDocument/2006/relationships" id="260" r:id="R3eabd90a21224879"/>
    <p:sldId xmlns:r="http://schemas.openxmlformats.org/officeDocument/2006/relationships" id="261" r:id="R447d2e4a5b244af7"/>
    <p:sldId xmlns:r="http://schemas.openxmlformats.org/officeDocument/2006/relationships" id="262" r:id="R3a1661791e64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94de9d1a8436e" /><Relationship Type="http://schemas.openxmlformats.org/officeDocument/2006/relationships/slide" Target="/ppt/slides/slide1.xml" Id="R5a047fa09ef4491e" /><Relationship Type="http://schemas.openxmlformats.org/officeDocument/2006/relationships/slide" Target="/ppt/slides/slide2.xml" Id="R6512a9c380aa4301" /><Relationship Type="http://schemas.openxmlformats.org/officeDocument/2006/relationships/slide" Target="/ppt/slides/slide3.xml" Id="Ra59f3dcc01f54141" /><Relationship Type="http://schemas.openxmlformats.org/officeDocument/2006/relationships/slide" Target="/ppt/slides/slide4.xml" Id="Rf75679982af94ce7" /><Relationship Type="http://schemas.openxmlformats.org/officeDocument/2006/relationships/slide" Target="/ppt/slides/slide5.xml" Id="R3eabd90a21224879" /><Relationship Type="http://schemas.openxmlformats.org/officeDocument/2006/relationships/slide" Target="/ppt/slides/slide6.xml" Id="R447d2e4a5b244af7" /><Relationship Type="http://schemas.openxmlformats.org/officeDocument/2006/relationships/slide" Target="/ppt/slides/slide7.xml" Id="R3a1661791e64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9d3c114b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9e70e9a045aa" /><Relationship Type="http://schemas.openxmlformats.org/officeDocument/2006/relationships/theme" Target="/ppt/slideMasters/theme/theme1.xml" Id="R2d6dcbd7db3f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f9e70e9a0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1ca7e0a4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23129e76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0b97f7dd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7c1d21a2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cd9f0b55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ee729490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8e7765f76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HSS INVEST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RAJVINDER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Kjellstad Næringspark, Sankt Hallvardveien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