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cda2a1599d4e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2bd5b5ade4683"/>
  </p:sldMasterIdLst>
  <p:sldIdLst>
    <p:sldId xmlns:r="http://schemas.openxmlformats.org/officeDocument/2006/relationships" id="256" r:id="Reafae46d366a45a0"/>
    <p:sldId xmlns:r="http://schemas.openxmlformats.org/officeDocument/2006/relationships" id="257" r:id="R856dc3d9b336472e"/>
    <p:sldId xmlns:r="http://schemas.openxmlformats.org/officeDocument/2006/relationships" id="258" r:id="R3e395ec0fb6b43cc"/>
    <p:sldId xmlns:r="http://schemas.openxmlformats.org/officeDocument/2006/relationships" id="259" r:id="R88452a20aff74bd4"/>
    <p:sldId xmlns:r="http://schemas.openxmlformats.org/officeDocument/2006/relationships" id="260" r:id="R43e9deb270264080"/>
    <p:sldId xmlns:r="http://schemas.openxmlformats.org/officeDocument/2006/relationships" id="261" r:id="R2ee2b55fdbc54309"/>
    <p:sldId xmlns:r="http://schemas.openxmlformats.org/officeDocument/2006/relationships" id="262" r:id="Rf9a9d6088c3d4cc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2bd5b5ade4683" /><Relationship Type="http://schemas.openxmlformats.org/officeDocument/2006/relationships/slide" Target="/ppt/slides/slide1.xml" Id="Reafae46d366a45a0" /><Relationship Type="http://schemas.openxmlformats.org/officeDocument/2006/relationships/slide" Target="/ppt/slides/slide2.xml" Id="R856dc3d9b336472e" /><Relationship Type="http://schemas.openxmlformats.org/officeDocument/2006/relationships/slide" Target="/ppt/slides/slide3.xml" Id="R3e395ec0fb6b43cc" /><Relationship Type="http://schemas.openxmlformats.org/officeDocument/2006/relationships/slide" Target="/ppt/slides/slide4.xml" Id="R88452a20aff74bd4" /><Relationship Type="http://schemas.openxmlformats.org/officeDocument/2006/relationships/slide" Target="/ppt/slides/slide5.xml" Id="R43e9deb270264080" /><Relationship Type="http://schemas.openxmlformats.org/officeDocument/2006/relationships/slide" Target="/ppt/slides/slide6.xml" Id="R2ee2b55fdbc54309" /><Relationship Type="http://schemas.openxmlformats.org/officeDocument/2006/relationships/slide" Target="/ppt/slides/slide7.xml" Id="Rf9a9d6088c3d4cc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b084682ede485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634641e2c47ec" /><Relationship Type="http://schemas.openxmlformats.org/officeDocument/2006/relationships/theme" Target="/ppt/slideMasters/theme/theme1.xml" Id="Rf60d4aed12b749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3634641e2c47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21be905b62457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ce09b67f0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a70ebeaab44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16c00187d4e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f11a63ede4c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241db9478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9305bcf544e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 H SALTHAMMER BÅTBYGGERI EIENDOMSSELSKAP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H SALTHAMMER BÅTBYGGERI EIENDOMSSELSKAP AS ble etablert [år] og holder til i Vestnes.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3 963 263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4 522 505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24 728 519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57 887 151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VIKE  –  21,6 %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JØRN SALTHAMMER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SALTHAMMER  –  19,6 %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 ANNE ØVERAAS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TORSTEIN AMDAM  –  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KALVATN AMDAM  –  9,7 %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Remmemsvegen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6390 Vestnes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18 01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915 638 147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 H SALTHAMMER BÅTBYGGERI EIENDOMSSELSKAP AS</a:t>
            </a:r>
          </a:p>
        </p:txBody>
      </p:sp>
    </p:spTree>
  </p:cSld>
  <p:clrMapOvr>
    <a:masterClrMapping xmlns:a="http://schemas.openxmlformats.org/drawingml/2006/main"/>
  </p:clrMapOvr>
</p:sld>
</file>