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ec33a8176c4b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f00213f8cf4b9f"/>
  </p:sldMasterIdLst>
  <p:sldIdLst>
    <p:sldId xmlns:r="http://schemas.openxmlformats.org/officeDocument/2006/relationships" id="256" r:id="R8186b61a32e24f5c"/>
    <p:sldId xmlns:r="http://schemas.openxmlformats.org/officeDocument/2006/relationships" id="257" r:id="R7066cd20ab074c1d"/>
    <p:sldId xmlns:r="http://schemas.openxmlformats.org/officeDocument/2006/relationships" id="258" r:id="Rebbbbdf5e5af40d2"/>
    <p:sldId xmlns:r="http://schemas.openxmlformats.org/officeDocument/2006/relationships" id="259" r:id="R8712ebbaf0904859"/>
    <p:sldId xmlns:r="http://schemas.openxmlformats.org/officeDocument/2006/relationships" id="260" r:id="R3ff83941fa47468a"/>
    <p:sldId xmlns:r="http://schemas.openxmlformats.org/officeDocument/2006/relationships" id="261" r:id="R1e5f00bf9bd44082"/>
    <p:sldId xmlns:r="http://schemas.openxmlformats.org/officeDocument/2006/relationships" id="262" r:id="R4c24835625184c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00213f8cf4b9f" /><Relationship Type="http://schemas.openxmlformats.org/officeDocument/2006/relationships/slide" Target="/ppt/slides/slide1.xml" Id="R8186b61a32e24f5c" /><Relationship Type="http://schemas.openxmlformats.org/officeDocument/2006/relationships/slide" Target="/ppt/slides/slide2.xml" Id="R7066cd20ab074c1d" /><Relationship Type="http://schemas.openxmlformats.org/officeDocument/2006/relationships/slide" Target="/ppt/slides/slide3.xml" Id="Rebbbbdf5e5af40d2" /><Relationship Type="http://schemas.openxmlformats.org/officeDocument/2006/relationships/slide" Target="/ppt/slides/slide4.xml" Id="R8712ebbaf0904859" /><Relationship Type="http://schemas.openxmlformats.org/officeDocument/2006/relationships/slide" Target="/ppt/slides/slide5.xml" Id="R3ff83941fa47468a" /><Relationship Type="http://schemas.openxmlformats.org/officeDocument/2006/relationships/slide" Target="/ppt/slides/slide6.xml" Id="R1e5f00bf9bd44082" /><Relationship Type="http://schemas.openxmlformats.org/officeDocument/2006/relationships/slide" Target="/ppt/slides/slide7.xml" Id="R4c24835625184c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598aa17bb4d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2dcc3b12b4b1f" /><Relationship Type="http://schemas.openxmlformats.org/officeDocument/2006/relationships/theme" Target="/ppt/slideMasters/theme/theme1.xml" Id="Reda0d2f2ca3a45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c2dcc3b12b4b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615b208904b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0a790854e4a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bfdb0a5154d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d814640cc45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08001524640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d3e6862a34a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cded8a82b44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REVISJON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7 533 850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2 267 645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3 054 926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Stangsgate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55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post@evjenrevisjon.no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www.evjenrevisjon.no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915 638 384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