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a8b9d9350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063642e0404d7a"/>
  </p:sldMasterIdLst>
  <p:sldIdLst>
    <p:sldId xmlns:r="http://schemas.openxmlformats.org/officeDocument/2006/relationships" id="256" r:id="R8e14f4ea197f4bbd"/>
    <p:sldId xmlns:r="http://schemas.openxmlformats.org/officeDocument/2006/relationships" id="257" r:id="Rbd19f76f24ca49a2"/>
    <p:sldId xmlns:r="http://schemas.openxmlformats.org/officeDocument/2006/relationships" id="258" r:id="R056f13b7f994420f"/>
    <p:sldId xmlns:r="http://schemas.openxmlformats.org/officeDocument/2006/relationships" id="259" r:id="Rf38970fdbfd4441b"/>
    <p:sldId xmlns:r="http://schemas.openxmlformats.org/officeDocument/2006/relationships" id="260" r:id="R93cca9221aec48a0"/>
    <p:sldId xmlns:r="http://schemas.openxmlformats.org/officeDocument/2006/relationships" id="261" r:id="Rb4ca1c392ea24011"/>
    <p:sldId xmlns:r="http://schemas.openxmlformats.org/officeDocument/2006/relationships" id="262" r:id="Re93f69ad624942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63642e0404d7a" /><Relationship Type="http://schemas.openxmlformats.org/officeDocument/2006/relationships/slide" Target="/ppt/slides/slide1.xml" Id="R8e14f4ea197f4bbd" /><Relationship Type="http://schemas.openxmlformats.org/officeDocument/2006/relationships/slide" Target="/ppt/slides/slide2.xml" Id="Rbd19f76f24ca49a2" /><Relationship Type="http://schemas.openxmlformats.org/officeDocument/2006/relationships/slide" Target="/ppt/slides/slide3.xml" Id="R056f13b7f994420f" /><Relationship Type="http://schemas.openxmlformats.org/officeDocument/2006/relationships/slide" Target="/ppt/slides/slide4.xml" Id="Rf38970fdbfd4441b" /><Relationship Type="http://schemas.openxmlformats.org/officeDocument/2006/relationships/slide" Target="/ppt/slides/slide5.xml" Id="R93cca9221aec48a0" /><Relationship Type="http://schemas.openxmlformats.org/officeDocument/2006/relationships/slide" Target="/ppt/slides/slide6.xml" Id="Rb4ca1c392ea24011" /><Relationship Type="http://schemas.openxmlformats.org/officeDocument/2006/relationships/slide" Target="/ppt/slides/slide7.xml" Id="Re93f69ad624942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331f4088e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9059454844eda" /><Relationship Type="http://schemas.openxmlformats.org/officeDocument/2006/relationships/theme" Target="/ppt/slideMasters/theme/theme1.xml" Id="Rf755a720c7e3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905945484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5acd31ca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759f3cd1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73ea567df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8272d21ff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a1d92997440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c2ef797a7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98540e74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CHRISTER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374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christer.oekland@gmail.com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915 642 195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