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027a5defd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aeac5d05d4bb6"/>
  </p:sldMasterIdLst>
  <p:sldIdLst>
    <p:sldId xmlns:r="http://schemas.openxmlformats.org/officeDocument/2006/relationships" id="256" r:id="R1a591fc9098647da"/>
    <p:sldId xmlns:r="http://schemas.openxmlformats.org/officeDocument/2006/relationships" id="257" r:id="R85128c8e5a5847e2"/>
    <p:sldId xmlns:r="http://schemas.openxmlformats.org/officeDocument/2006/relationships" id="258" r:id="R98e94ee0c8d64ed6"/>
    <p:sldId xmlns:r="http://schemas.openxmlformats.org/officeDocument/2006/relationships" id="259" r:id="Rf99564c326d745e4"/>
    <p:sldId xmlns:r="http://schemas.openxmlformats.org/officeDocument/2006/relationships" id="260" r:id="R701089f3ddbd405f"/>
    <p:sldId xmlns:r="http://schemas.openxmlformats.org/officeDocument/2006/relationships" id="261" r:id="R6bb23969a08d4793"/>
    <p:sldId xmlns:r="http://schemas.openxmlformats.org/officeDocument/2006/relationships" id="262" r:id="R79e56a0a0541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aeac5d05d4bb6" /><Relationship Type="http://schemas.openxmlformats.org/officeDocument/2006/relationships/slide" Target="/ppt/slides/slide1.xml" Id="R1a591fc9098647da" /><Relationship Type="http://schemas.openxmlformats.org/officeDocument/2006/relationships/slide" Target="/ppt/slides/slide2.xml" Id="R85128c8e5a5847e2" /><Relationship Type="http://schemas.openxmlformats.org/officeDocument/2006/relationships/slide" Target="/ppt/slides/slide3.xml" Id="R98e94ee0c8d64ed6" /><Relationship Type="http://schemas.openxmlformats.org/officeDocument/2006/relationships/slide" Target="/ppt/slides/slide4.xml" Id="Rf99564c326d745e4" /><Relationship Type="http://schemas.openxmlformats.org/officeDocument/2006/relationships/slide" Target="/ppt/slides/slide5.xml" Id="R701089f3ddbd405f" /><Relationship Type="http://schemas.openxmlformats.org/officeDocument/2006/relationships/slide" Target="/ppt/slides/slide6.xml" Id="R6bb23969a08d4793" /><Relationship Type="http://schemas.openxmlformats.org/officeDocument/2006/relationships/slide" Target="/ppt/slides/slide7.xml" Id="R79e56a0a0541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fdeb1670e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ad2091e848ea" /><Relationship Type="http://schemas.openxmlformats.org/officeDocument/2006/relationships/theme" Target="/ppt/slideMasters/theme/theme1.xml" Id="R36091b7b9db3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8ad2091e8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7544b40a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f86b987e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c16614d4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3d0a1c2d5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811812e9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f5b170e4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ac0e0550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ENTREPRENØR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ENTREPRENØR OG MASKIN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66 864 667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2 477 361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2 411 296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KJÆRNET ERLAND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KJÆRNET KJETIL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KJÆRNET STIG ERLAND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MOLLERUD LINDA JOHANNE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firmapost@christiania-em.no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915 651 666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ENTREPRENØR OG MASKIN AS</a:t>
            </a:r>
          </a:p>
        </p:txBody>
      </p:sp>
    </p:spTree>
  </p:cSld>
  <p:clrMapOvr>
    <a:masterClrMapping xmlns:a="http://schemas.openxmlformats.org/drawingml/2006/main"/>
  </p:clrMapOvr>
</p:sld>
</file>