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09891d379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fec8b327d4952"/>
  </p:sldMasterIdLst>
  <p:sldIdLst>
    <p:sldId xmlns:r="http://schemas.openxmlformats.org/officeDocument/2006/relationships" id="256" r:id="R9d65125dec944c62"/>
    <p:sldId xmlns:r="http://schemas.openxmlformats.org/officeDocument/2006/relationships" id="257" r:id="R5daf6b6ae3f64451"/>
    <p:sldId xmlns:r="http://schemas.openxmlformats.org/officeDocument/2006/relationships" id="258" r:id="Rbe98d21f7cd4401e"/>
    <p:sldId xmlns:r="http://schemas.openxmlformats.org/officeDocument/2006/relationships" id="259" r:id="Rbb0e60d6dca34d6b"/>
    <p:sldId xmlns:r="http://schemas.openxmlformats.org/officeDocument/2006/relationships" id="260" r:id="Ra16369a5cf0c4fb2"/>
    <p:sldId xmlns:r="http://schemas.openxmlformats.org/officeDocument/2006/relationships" id="261" r:id="Rb190b72c19b64935"/>
    <p:sldId xmlns:r="http://schemas.openxmlformats.org/officeDocument/2006/relationships" id="262" r:id="Rbcbd8aad3a68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fec8b327d4952" /><Relationship Type="http://schemas.openxmlformats.org/officeDocument/2006/relationships/slide" Target="/ppt/slides/slide1.xml" Id="R9d65125dec944c62" /><Relationship Type="http://schemas.openxmlformats.org/officeDocument/2006/relationships/slide" Target="/ppt/slides/slide2.xml" Id="R5daf6b6ae3f64451" /><Relationship Type="http://schemas.openxmlformats.org/officeDocument/2006/relationships/slide" Target="/ppt/slides/slide3.xml" Id="Rbe98d21f7cd4401e" /><Relationship Type="http://schemas.openxmlformats.org/officeDocument/2006/relationships/slide" Target="/ppt/slides/slide4.xml" Id="Rbb0e60d6dca34d6b" /><Relationship Type="http://schemas.openxmlformats.org/officeDocument/2006/relationships/slide" Target="/ppt/slides/slide5.xml" Id="Ra16369a5cf0c4fb2" /><Relationship Type="http://schemas.openxmlformats.org/officeDocument/2006/relationships/slide" Target="/ppt/slides/slide6.xml" Id="Rb190b72c19b64935" /><Relationship Type="http://schemas.openxmlformats.org/officeDocument/2006/relationships/slide" Target="/ppt/slides/slide7.xml" Id="Rbcbd8aad3a68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96a74b9d4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da9a2eaa49f9" /><Relationship Type="http://schemas.openxmlformats.org/officeDocument/2006/relationships/theme" Target="/ppt/slideMasters/theme/theme1.xml" Id="Rc17aa53f68ef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7da9a2eaa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d0e715a5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4f8e8f88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d6c504a9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2f390cca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d65f30e6d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d884b29a7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8f429626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HAVERSTAD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MASKINUTLEIE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Fryavegen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