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4d186b0a1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916b6c3bc4b01"/>
  </p:sldMasterIdLst>
  <p:sldIdLst>
    <p:sldId xmlns:r="http://schemas.openxmlformats.org/officeDocument/2006/relationships" id="256" r:id="R879ce85da1e3424e"/>
    <p:sldId xmlns:r="http://schemas.openxmlformats.org/officeDocument/2006/relationships" id="257" r:id="R0da1bda753fa424a"/>
    <p:sldId xmlns:r="http://schemas.openxmlformats.org/officeDocument/2006/relationships" id="258" r:id="Rf80219c42c6f40ec"/>
    <p:sldId xmlns:r="http://schemas.openxmlformats.org/officeDocument/2006/relationships" id="259" r:id="Rd2c983dedc86441e"/>
    <p:sldId xmlns:r="http://schemas.openxmlformats.org/officeDocument/2006/relationships" id="260" r:id="R640a35486adb44e4"/>
    <p:sldId xmlns:r="http://schemas.openxmlformats.org/officeDocument/2006/relationships" id="261" r:id="R7bfebc2b3ea74fa2"/>
    <p:sldId xmlns:r="http://schemas.openxmlformats.org/officeDocument/2006/relationships" id="262" r:id="R66cf326b3b23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16b6c3bc4b01" /><Relationship Type="http://schemas.openxmlformats.org/officeDocument/2006/relationships/slide" Target="/ppt/slides/slide1.xml" Id="R879ce85da1e3424e" /><Relationship Type="http://schemas.openxmlformats.org/officeDocument/2006/relationships/slide" Target="/ppt/slides/slide2.xml" Id="R0da1bda753fa424a" /><Relationship Type="http://schemas.openxmlformats.org/officeDocument/2006/relationships/slide" Target="/ppt/slides/slide3.xml" Id="Rf80219c42c6f40ec" /><Relationship Type="http://schemas.openxmlformats.org/officeDocument/2006/relationships/slide" Target="/ppt/slides/slide4.xml" Id="Rd2c983dedc86441e" /><Relationship Type="http://schemas.openxmlformats.org/officeDocument/2006/relationships/slide" Target="/ppt/slides/slide5.xml" Id="R640a35486adb44e4" /><Relationship Type="http://schemas.openxmlformats.org/officeDocument/2006/relationships/slide" Target="/ppt/slides/slide6.xml" Id="R7bfebc2b3ea74fa2" /><Relationship Type="http://schemas.openxmlformats.org/officeDocument/2006/relationships/slide" Target="/ppt/slides/slide7.xml" Id="R66cf326b3b23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03a8fda73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2732a09743ac" /><Relationship Type="http://schemas.openxmlformats.org/officeDocument/2006/relationships/theme" Target="/ppt/slideMasters/theme/theme1.xml" Id="Ra4035197add6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f2732a097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3887f3ca6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9c6906bf1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1791697cf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95c8b9f2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4bc61dca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93d6d564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2dc28f24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