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30b0c56a6b448e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2a46686fc804242"/>
  </p:sldMasterIdLst>
  <p:sldIdLst>
    <p:sldId xmlns:r="http://schemas.openxmlformats.org/officeDocument/2006/relationships" id="256" r:id="R4055d8dd68e34662"/>
    <p:sldId xmlns:r="http://schemas.openxmlformats.org/officeDocument/2006/relationships" id="257" r:id="R6fd7746846af4c21"/>
    <p:sldId xmlns:r="http://schemas.openxmlformats.org/officeDocument/2006/relationships" id="258" r:id="Rd1594efd61934a06"/>
    <p:sldId xmlns:r="http://schemas.openxmlformats.org/officeDocument/2006/relationships" id="259" r:id="Rfb4291e5de304b97"/>
    <p:sldId xmlns:r="http://schemas.openxmlformats.org/officeDocument/2006/relationships" id="260" r:id="R535dd5c4c8504dce"/>
    <p:sldId xmlns:r="http://schemas.openxmlformats.org/officeDocument/2006/relationships" id="261" r:id="Ra4d7d1128edb4e38"/>
    <p:sldId xmlns:r="http://schemas.openxmlformats.org/officeDocument/2006/relationships" id="262" r:id="R4a7e34a14791419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2a46686fc804242" /><Relationship Type="http://schemas.openxmlformats.org/officeDocument/2006/relationships/slide" Target="/ppt/slides/slide1.xml" Id="R4055d8dd68e34662" /><Relationship Type="http://schemas.openxmlformats.org/officeDocument/2006/relationships/slide" Target="/ppt/slides/slide2.xml" Id="R6fd7746846af4c21" /><Relationship Type="http://schemas.openxmlformats.org/officeDocument/2006/relationships/slide" Target="/ppt/slides/slide3.xml" Id="Rd1594efd61934a06" /><Relationship Type="http://schemas.openxmlformats.org/officeDocument/2006/relationships/slide" Target="/ppt/slides/slide4.xml" Id="Rfb4291e5de304b97" /><Relationship Type="http://schemas.openxmlformats.org/officeDocument/2006/relationships/slide" Target="/ppt/slides/slide5.xml" Id="R535dd5c4c8504dce" /><Relationship Type="http://schemas.openxmlformats.org/officeDocument/2006/relationships/slide" Target="/ppt/slides/slide6.xml" Id="Ra4d7d1128edb4e38" /><Relationship Type="http://schemas.openxmlformats.org/officeDocument/2006/relationships/slide" Target="/ppt/slides/slide7.xml" Id="R4a7e34a14791419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01ff94cf67b412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90f8ac3d724bb7" /><Relationship Type="http://schemas.openxmlformats.org/officeDocument/2006/relationships/theme" Target="/ppt/slideMasters/theme/theme1.xml" Id="Rd838b4a481c1400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990f8ac3d724bb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39f05aec2f487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4c9ce3b7f6407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8b61e0760741a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24e3a0dd8b49c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b5c8b57ed9476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16d5a33a9f402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343140ff0c4e6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SANDE HYTTEFABRIKK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SANDE HYTTEFABRIKK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SANDE HYTTEFABRIKK HOLDING AS ble etablert [år] og holder til i Rennebu.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SANDE HYTTEFABRIKK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SANDE HYTTEFABRIKK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SANDE HYTTEFABRIKK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725 000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12 820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875 185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3 284 785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9 912 811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SANDE HYTTEFABRIKK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TRELLEBOR TYPEHUS HOLDING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MOGENS CLORIUS  –  17,8 %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TRELLEBORG TYPEHUS HOLDING  –  14,3 %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SANDE HYTTEFABRIKK HOLDING AS  –  8,4 %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STENSET ODDMUND  –  3,2 %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CHRISTIAN ODIN CLORIUS  –  3,0 %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SANDE HYTTEFABRIKK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Postmyrveien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7391 Rennebu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95 09 34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post@sande-hytter.no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915 674 089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SANDE HYTTEFABRIKK HOLDING AS</a:t>
            </a:r>
          </a:p>
        </p:txBody>
      </p:sp>
    </p:spTree>
  </p:cSld>
  <p:clrMapOvr>
    <a:masterClrMapping xmlns:a="http://schemas.openxmlformats.org/drawingml/2006/main"/>
  </p:clrMapOvr>
</p:sld>
</file>