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44430cf81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600ae7d5d45b7"/>
  </p:sldMasterIdLst>
  <p:sldIdLst>
    <p:sldId xmlns:r="http://schemas.openxmlformats.org/officeDocument/2006/relationships" id="256" r:id="R19b687f5da4240ca"/>
    <p:sldId xmlns:r="http://schemas.openxmlformats.org/officeDocument/2006/relationships" id="257" r:id="Rde61e793a91042f9"/>
    <p:sldId xmlns:r="http://schemas.openxmlformats.org/officeDocument/2006/relationships" id="258" r:id="R661c65f75ccb447a"/>
    <p:sldId xmlns:r="http://schemas.openxmlformats.org/officeDocument/2006/relationships" id="259" r:id="R2f0991ef61c6411e"/>
    <p:sldId xmlns:r="http://schemas.openxmlformats.org/officeDocument/2006/relationships" id="260" r:id="R0f930f4cbbe84308"/>
    <p:sldId xmlns:r="http://schemas.openxmlformats.org/officeDocument/2006/relationships" id="261" r:id="Rca866d3e5e3b4ee5"/>
    <p:sldId xmlns:r="http://schemas.openxmlformats.org/officeDocument/2006/relationships" id="262" r:id="R5f6499967173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600ae7d5d45b7" /><Relationship Type="http://schemas.openxmlformats.org/officeDocument/2006/relationships/slide" Target="/ppt/slides/slide1.xml" Id="R19b687f5da4240ca" /><Relationship Type="http://schemas.openxmlformats.org/officeDocument/2006/relationships/slide" Target="/ppt/slides/slide2.xml" Id="Rde61e793a91042f9" /><Relationship Type="http://schemas.openxmlformats.org/officeDocument/2006/relationships/slide" Target="/ppt/slides/slide3.xml" Id="R661c65f75ccb447a" /><Relationship Type="http://schemas.openxmlformats.org/officeDocument/2006/relationships/slide" Target="/ppt/slides/slide4.xml" Id="R2f0991ef61c6411e" /><Relationship Type="http://schemas.openxmlformats.org/officeDocument/2006/relationships/slide" Target="/ppt/slides/slide5.xml" Id="R0f930f4cbbe84308" /><Relationship Type="http://schemas.openxmlformats.org/officeDocument/2006/relationships/slide" Target="/ppt/slides/slide6.xml" Id="Rca866d3e5e3b4ee5" /><Relationship Type="http://schemas.openxmlformats.org/officeDocument/2006/relationships/slide" Target="/ppt/slides/slide7.xml" Id="R5f6499967173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e6f56f275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6892b12824321" /><Relationship Type="http://schemas.openxmlformats.org/officeDocument/2006/relationships/theme" Target="/ppt/slideMasters/theme/theme1.xml" Id="R98f7ba117cb7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6892b1282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8ef428e85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e7de691d7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95b0e839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b29673fe9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c871ddcf5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c264877fa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41641bdf2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15 945 555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38 269 594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RØIL KRISTOFFER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915 678 246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