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28d62b7dc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b2b1d0568417b"/>
  </p:sldMasterIdLst>
  <p:sldIdLst>
    <p:sldId xmlns:r="http://schemas.openxmlformats.org/officeDocument/2006/relationships" id="256" r:id="R10f01ea5b05a48a9"/>
    <p:sldId xmlns:r="http://schemas.openxmlformats.org/officeDocument/2006/relationships" id="257" r:id="R813c90771f1f4770"/>
    <p:sldId xmlns:r="http://schemas.openxmlformats.org/officeDocument/2006/relationships" id="258" r:id="Re61240a2a48c4810"/>
    <p:sldId xmlns:r="http://schemas.openxmlformats.org/officeDocument/2006/relationships" id="259" r:id="Ra3d0567ac1b3412f"/>
    <p:sldId xmlns:r="http://schemas.openxmlformats.org/officeDocument/2006/relationships" id="260" r:id="R07c1df740f74458c"/>
    <p:sldId xmlns:r="http://schemas.openxmlformats.org/officeDocument/2006/relationships" id="261" r:id="R009d822186eb4f27"/>
    <p:sldId xmlns:r="http://schemas.openxmlformats.org/officeDocument/2006/relationships" id="262" r:id="Rdfd1a05d2a1c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b2b1d0568417b" /><Relationship Type="http://schemas.openxmlformats.org/officeDocument/2006/relationships/slide" Target="/ppt/slides/slide1.xml" Id="R10f01ea5b05a48a9" /><Relationship Type="http://schemas.openxmlformats.org/officeDocument/2006/relationships/slide" Target="/ppt/slides/slide2.xml" Id="R813c90771f1f4770" /><Relationship Type="http://schemas.openxmlformats.org/officeDocument/2006/relationships/slide" Target="/ppt/slides/slide3.xml" Id="Re61240a2a48c4810" /><Relationship Type="http://schemas.openxmlformats.org/officeDocument/2006/relationships/slide" Target="/ppt/slides/slide4.xml" Id="Ra3d0567ac1b3412f" /><Relationship Type="http://schemas.openxmlformats.org/officeDocument/2006/relationships/slide" Target="/ppt/slides/slide5.xml" Id="R07c1df740f74458c" /><Relationship Type="http://schemas.openxmlformats.org/officeDocument/2006/relationships/slide" Target="/ppt/slides/slide6.xml" Id="R009d822186eb4f27" /><Relationship Type="http://schemas.openxmlformats.org/officeDocument/2006/relationships/slide" Target="/ppt/slides/slide7.xml" Id="Rdfd1a05d2a1c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5ba17cda3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37944b9a44d3" /><Relationship Type="http://schemas.openxmlformats.org/officeDocument/2006/relationships/theme" Target="/ppt/slideMasters/theme/theme1.xml" Id="R04b7328e7cf7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637944b9a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d2661038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064051a3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197fab8b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1b0e2f8b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7a0a96e5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1d222e6d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00c99f49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FAGERHEIM BYGGTEKNIKK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BYGGTEKNIKK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22 838 329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−2 471 126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5 376 869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HOLDING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BANKING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GROUP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GROUP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CONSULTING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bygg@fagerheim.as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Www.fagerheim.as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FAGERHEIM BYGGTEKNIKK AS</a:t>
            </a:r>
          </a:p>
        </p:txBody>
      </p:sp>
    </p:spTree>
  </p:cSld>
  <p:clrMapOvr>
    <a:masterClrMapping xmlns:a="http://schemas.openxmlformats.org/drawingml/2006/main"/>
  </p:clrMapOvr>
</p:sld>
</file>