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40c7da024743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23b3ccad854c85"/>
  </p:sldMasterIdLst>
  <p:sldIdLst>
    <p:sldId xmlns:r="http://schemas.openxmlformats.org/officeDocument/2006/relationships" id="256" r:id="R8429479e1c804c19"/>
    <p:sldId xmlns:r="http://schemas.openxmlformats.org/officeDocument/2006/relationships" id="257" r:id="Ra46ac7333b004671"/>
    <p:sldId xmlns:r="http://schemas.openxmlformats.org/officeDocument/2006/relationships" id="258" r:id="Ra204f87ff4c041c5"/>
    <p:sldId xmlns:r="http://schemas.openxmlformats.org/officeDocument/2006/relationships" id="259" r:id="Raaf0ae6dec6c4345"/>
    <p:sldId xmlns:r="http://schemas.openxmlformats.org/officeDocument/2006/relationships" id="260" r:id="Rb4d09c1c74a841ee"/>
    <p:sldId xmlns:r="http://schemas.openxmlformats.org/officeDocument/2006/relationships" id="261" r:id="R0fca4ef730894f91"/>
    <p:sldId xmlns:r="http://schemas.openxmlformats.org/officeDocument/2006/relationships" id="262" r:id="R818d5b134fdc48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23b3ccad854c85" /><Relationship Type="http://schemas.openxmlformats.org/officeDocument/2006/relationships/slide" Target="/ppt/slides/slide1.xml" Id="R8429479e1c804c19" /><Relationship Type="http://schemas.openxmlformats.org/officeDocument/2006/relationships/slide" Target="/ppt/slides/slide2.xml" Id="Ra46ac7333b004671" /><Relationship Type="http://schemas.openxmlformats.org/officeDocument/2006/relationships/slide" Target="/ppt/slides/slide3.xml" Id="Ra204f87ff4c041c5" /><Relationship Type="http://schemas.openxmlformats.org/officeDocument/2006/relationships/slide" Target="/ppt/slides/slide4.xml" Id="Raaf0ae6dec6c4345" /><Relationship Type="http://schemas.openxmlformats.org/officeDocument/2006/relationships/slide" Target="/ppt/slides/slide5.xml" Id="Rb4d09c1c74a841ee" /><Relationship Type="http://schemas.openxmlformats.org/officeDocument/2006/relationships/slide" Target="/ppt/slides/slide6.xml" Id="R0fca4ef730894f91" /><Relationship Type="http://schemas.openxmlformats.org/officeDocument/2006/relationships/slide" Target="/ppt/slides/slide7.xml" Id="R818d5b134fdc48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7036e9270e4f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48b51c5fb44d3" /><Relationship Type="http://schemas.openxmlformats.org/officeDocument/2006/relationships/theme" Target="/ppt/slideMasters/theme/theme1.xml" Id="Rabb58ccbc18847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d48b51c5fb44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174bc7bdc4b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27589042e44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465529d3140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4a5cffcd049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78d67a08243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1b82d286a4d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91a1f296b4f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ASSESS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ASSESS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ASSESS GRUPPEN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ASSESS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ASSESS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ASSESS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2 490 028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599 551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482 337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133 891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874 795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ASSESS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VOLLEHAGEN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ASSESS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Alicenborgveien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1555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post@follotaksering.no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www.follotaksering.no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915 687 989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ASSESS GRUPPEN AS</a:t>
            </a:r>
          </a:p>
        </p:txBody>
      </p:sp>
    </p:spTree>
  </p:cSld>
  <p:clrMapOvr>
    <a:masterClrMapping xmlns:a="http://schemas.openxmlformats.org/drawingml/2006/main"/>
  </p:clrMapOvr>
</p:sld>
</file>