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fa4166ac79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fcaecbec7f4b5a"/>
  </p:sldMasterIdLst>
  <p:sldIdLst>
    <p:sldId xmlns:r="http://schemas.openxmlformats.org/officeDocument/2006/relationships" id="256" r:id="R4de03a0541174089"/>
    <p:sldId xmlns:r="http://schemas.openxmlformats.org/officeDocument/2006/relationships" id="257" r:id="R577bf9f5dc1447ff"/>
    <p:sldId xmlns:r="http://schemas.openxmlformats.org/officeDocument/2006/relationships" id="258" r:id="R2b25285ee3634288"/>
    <p:sldId xmlns:r="http://schemas.openxmlformats.org/officeDocument/2006/relationships" id="259" r:id="R789143498d034251"/>
    <p:sldId xmlns:r="http://schemas.openxmlformats.org/officeDocument/2006/relationships" id="260" r:id="R46f1568fbd1a4145"/>
    <p:sldId xmlns:r="http://schemas.openxmlformats.org/officeDocument/2006/relationships" id="261" r:id="R50f415cdc2374277"/>
    <p:sldId xmlns:r="http://schemas.openxmlformats.org/officeDocument/2006/relationships" id="262" r:id="Rd0d122a81c0941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caecbec7f4b5a" /><Relationship Type="http://schemas.openxmlformats.org/officeDocument/2006/relationships/slide" Target="/ppt/slides/slide1.xml" Id="R4de03a0541174089" /><Relationship Type="http://schemas.openxmlformats.org/officeDocument/2006/relationships/slide" Target="/ppt/slides/slide2.xml" Id="R577bf9f5dc1447ff" /><Relationship Type="http://schemas.openxmlformats.org/officeDocument/2006/relationships/slide" Target="/ppt/slides/slide3.xml" Id="R2b25285ee3634288" /><Relationship Type="http://schemas.openxmlformats.org/officeDocument/2006/relationships/slide" Target="/ppt/slides/slide4.xml" Id="R789143498d034251" /><Relationship Type="http://schemas.openxmlformats.org/officeDocument/2006/relationships/slide" Target="/ppt/slides/slide5.xml" Id="R46f1568fbd1a4145" /><Relationship Type="http://schemas.openxmlformats.org/officeDocument/2006/relationships/slide" Target="/ppt/slides/slide6.xml" Id="R50f415cdc2374277" /><Relationship Type="http://schemas.openxmlformats.org/officeDocument/2006/relationships/slide" Target="/ppt/slides/slide7.xml" Id="Rd0d122a81c0941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7591ca5d14a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07f1167314067" /><Relationship Type="http://schemas.openxmlformats.org/officeDocument/2006/relationships/theme" Target="/ppt/slideMasters/theme/theme1.xml" Id="R5f33866cf11940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d07f11673140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74f989dd941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6dafef6e04d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01f5da0de4f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ab734f98c4c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ff8f1cd494e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3ed3678d44d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c78a4492e4e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BIKEFINDER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BIKEFINDER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11 588 045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−8 403 578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−19 734 872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−8 134 953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6 668 965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 INVEST AS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EIGEL INGVAR THOM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PETROFORM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TRETHOM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PERITUS ADVISORS AS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SUNDE AS  –  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Veritasveien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bfs@bikefinder.com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www.bikefinder.no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915 694 608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