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5b277823b148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334afeb1e46b7"/>
  </p:sldMasterIdLst>
  <p:sldIdLst>
    <p:sldId xmlns:r="http://schemas.openxmlformats.org/officeDocument/2006/relationships" id="256" r:id="R4567514f726a4761"/>
    <p:sldId xmlns:r="http://schemas.openxmlformats.org/officeDocument/2006/relationships" id="257" r:id="R5c0c6d686f084aaa"/>
    <p:sldId xmlns:r="http://schemas.openxmlformats.org/officeDocument/2006/relationships" id="258" r:id="R9826a235ec064b2e"/>
    <p:sldId xmlns:r="http://schemas.openxmlformats.org/officeDocument/2006/relationships" id="259" r:id="R170b1a0255404f9e"/>
    <p:sldId xmlns:r="http://schemas.openxmlformats.org/officeDocument/2006/relationships" id="260" r:id="Ree01276c49b64441"/>
    <p:sldId xmlns:r="http://schemas.openxmlformats.org/officeDocument/2006/relationships" id="261" r:id="R6fab3e8a1bed43fb"/>
    <p:sldId xmlns:r="http://schemas.openxmlformats.org/officeDocument/2006/relationships" id="262" r:id="Rd6695712288c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334afeb1e46b7" /><Relationship Type="http://schemas.openxmlformats.org/officeDocument/2006/relationships/slide" Target="/ppt/slides/slide1.xml" Id="R4567514f726a4761" /><Relationship Type="http://schemas.openxmlformats.org/officeDocument/2006/relationships/slide" Target="/ppt/slides/slide2.xml" Id="R5c0c6d686f084aaa" /><Relationship Type="http://schemas.openxmlformats.org/officeDocument/2006/relationships/slide" Target="/ppt/slides/slide3.xml" Id="R9826a235ec064b2e" /><Relationship Type="http://schemas.openxmlformats.org/officeDocument/2006/relationships/slide" Target="/ppt/slides/slide4.xml" Id="R170b1a0255404f9e" /><Relationship Type="http://schemas.openxmlformats.org/officeDocument/2006/relationships/slide" Target="/ppt/slides/slide5.xml" Id="Ree01276c49b64441" /><Relationship Type="http://schemas.openxmlformats.org/officeDocument/2006/relationships/slide" Target="/ppt/slides/slide6.xml" Id="R6fab3e8a1bed43fb" /><Relationship Type="http://schemas.openxmlformats.org/officeDocument/2006/relationships/slide" Target="/ppt/slides/slide7.xml" Id="Rd6695712288c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03579afdb4b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6b7bb5e124a38" /><Relationship Type="http://schemas.openxmlformats.org/officeDocument/2006/relationships/theme" Target="/ppt/slideMasters/theme/theme1.xml" Id="R46fd26d39ba24d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b6b7bb5e124a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5cc4ffc474c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50f4a04204e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bb0f29acb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bed1d15364a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fbb6b3f0f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541c4f1d04f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b37c03e7b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BILPLEIE CENTER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BILPLEIE CENTER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3 519 977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5 018 607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MOHAMED SHAREF RADHWAN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Godtfredsens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915 696 562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 CENTER AS</a:t>
            </a:r>
          </a:p>
        </p:txBody>
      </p:sp>
    </p:spTree>
  </p:cSld>
  <p:clrMapOvr>
    <a:masterClrMapping xmlns:a="http://schemas.openxmlformats.org/drawingml/2006/main"/>
  </p:clrMapOvr>
</p:sld>
</file>