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39bb10ed444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196259e0814e6c"/>
  </p:sldMasterIdLst>
  <p:sldIdLst>
    <p:sldId xmlns:r="http://schemas.openxmlformats.org/officeDocument/2006/relationships" id="256" r:id="Rfe259b9471b847d6"/>
    <p:sldId xmlns:r="http://schemas.openxmlformats.org/officeDocument/2006/relationships" id="257" r:id="Rbe164220a0f84c60"/>
    <p:sldId xmlns:r="http://schemas.openxmlformats.org/officeDocument/2006/relationships" id="258" r:id="R365eec8bdc5a4155"/>
    <p:sldId xmlns:r="http://schemas.openxmlformats.org/officeDocument/2006/relationships" id="259" r:id="Rbd458bc923004b57"/>
    <p:sldId xmlns:r="http://schemas.openxmlformats.org/officeDocument/2006/relationships" id="260" r:id="Rf7358a6314b94b77"/>
    <p:sldId xmlns:r="http://schemas.openxmlformats.org/officeDocument/2006/relationships" id="261" r:id="R87c1912fe3d2483d"/>
    <p:sldId xmlns:r="http://schemas.openxmlformats.org/officeDocument/2006/relationships" id="262" r:id="R4ebf364a2fe947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196259e0814e6c" /><Relationship Type="http://schemas.openxmlformats.org/officeDocument/2006/relationships/slide" Target="/ppt/slides/slide1.xml" Id="Rfe259b9471b847d6" /><Relationship Type="http://schemas.openxmlformats.org/officeDocument/2006/relationships/slide" Target="/ppt/slides/slide2.xml" Id="Rbe164220a0f84c60" /><Relationship Type="http://schemas.openxmlformats.org/officeDocument/2006/relationships/slide" Target="/ppt/slides/slide3.xml" Id="R365eec8bdc5a4155" /><Relationship Type="http://schemas.openxmlformats.org/officeDocument/2006/relationships/slide" Target="/ppt/slides/slide4.xml" Id="Rbd458bc923004b57" /><Relationship Type="http://schemas.openxmlformats.org/officeDocument/2006/relationships/slide" Target="/ppt/slides/slide5.xml" Id="Rf7358a6314b94b77" /><Relationship Type="http://schemas.openxmlformats.org/officeDocument/2006/relationships/slide" Target="/ppt/slides/slide6.xml" Id="R87c1912fe3d2483d" /><Relationship Type="http://schemas.openxmlformats.org/officeDocument/2006/relationships/slide" Target="/ppt/slides/slide7.xml" Id="R4ebf364a2fe947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9115a304f4c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265ee1e2e462d" /><Relationship Type="http://schemas.openxmlformats.org/officeDocument/2006/relationships/theme" Target="/ppt/slideMasters/theme/theme1.xml" Id="R923cda6cb51548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f265ee1e2e46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3ccbee90c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0dc9b2cd0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951c9b59c4a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99da22a58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83ae6d22a45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843e9a76749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832a12fc147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BLÅHØ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BLÅHØ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BLÅHØ VVS AS ble etablert [år] og holder til i Vågå.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BLÅHØ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BLÅHØ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BLÅHØ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14 097 116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1 111 808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3 164 540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5 566 747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BLÅHØ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HAREHAUGEN ESPEN BJØKNE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KONGSRUD ANDERS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ØYJORDET MORTEN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BLÅHØ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2680 Vågå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915 701 760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BLÅHØ VVS AS</a:t>
            </a:r>
          </a:p>
        </p:txBody>
      </p:sp>
    </p:spTree>
  </p:cSld>
  <p:clrMapOvr>
    <a:masterClrMapping xmlns:a="http://schemas.openxmlformats.org/drawingml/2006/main"/>
  </p:clrMapOvr>
</p:sld>
</file>