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753d125b2e48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a2e4a001ef42e1"/>
  </p:sldMasterIdLst>
  <p:sldIdLst>
    <p:sldId xmlns:r="http://schemas.openxmlformats.org/officeDocument/2006/relationships" id="256" r:id="R5ddea45e3e7648ef"/>
    <p:sldId xmlns:r="http://schemas.openxmlformats.org/officeDocument/2006/relationships" id="257" r:id="Rbc0d5e997e5a4ea7"/>
    <p:sldId xmlns:r="http://schemas.openxmlformats.org/officeDocument/2006/relationships" id="258" r:id="R69945da8d7e445c3"/>
    <p:sldId xmlns:r="http://schemas.openxmlformats.org/officeDocument/2006/relationships" id="259" r:id="R6017f9238af147fd"/>
    <p:sldId xmlns:r="http://schemas.openxmlformats.org/officeDocument/2006/relationships" id="260" r:id="R406bd72c59fb4f18"/>
    <p:sldId xmlns:r="http://schemas.openxmlformats.org/officeDocument/2006/relationships" id="261" r:id="R83dd83e3692e4d10"/>
    <p:sldId xmlns:r="http://schemas.openxmlformats.org/officeDocument/2006/relationships" id="262" r:id="Rc67fb669b7cf4e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a2e4a001ef42e1" /><Relationship Type="http://schemas.openxmlformats.org/officeDocument/2006/relationships/slide" Target="/ppt/slides/slide1.xml" Id="R5ddea45e3e7648ef" /><Relationship Type="http://schemas.openxmlformats.org/officeDocument/2006/relationships/slide" Target="/ppt/slides/slide2.xml" Id="Rbc0d5e997e5a4ea7" /><Relationship Type="http://schemas.openxmlformats.org/officeDocument/2006/relationships/slide" Target="/ppt/slides/slide3.xml" Id="R69945da8d7e445c3" /><Relationship Type="http://schemas.openxmlformats.org/officeDocument/2006/relationships/slide" Target="/ppt/slides/slide4.xml" Id="R6017f9238af147fd" /><Relationship Type="http://schemas.openxmlformats.org/officeDocument/2006/relationships/slide" Target="/ppt/slides/slide5.xml" Id="R406bd72c59fb4f18" /><Relationship Type="http://schemas.openxmlformats.org/officeDocument/2006/relationships/slide" Target="/ppt/slides/slide6.xml" Id="R83dd83e3692e4d10" /><Relationship Type="http://schemas.openxmlformats.org/officeDocument/2006/relationships/slide" Target="/ppt/slides/slide7.xml" Id="Rc67fb669b7cf4e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0d97d87ae649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2432c99754baf" /><Relationship Type="http://schemas.openxmlformats.org/officeDocument/2006/relationships/theme" Target="/ppt/slideMasters/theme/theme1.xml" Id="R01c901d497b146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72432c99754b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8769bcb5d4a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1e4b0eefd4c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a98e6b05149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3144ed71340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37fa263bd49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f3fb9c17940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1f2bbbbd646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FINANSBYRÅET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FINANSBYRÅET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FINANSBYRÅET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FINANSBYRÅET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FINANSBYRÅET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FINANSBYRÅET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898 400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210 940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254 139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665 901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1 146 765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FINANSBYRÅET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FORSBERG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TORP SINDRE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FINANSBYRÅET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Eco Finans Fredrikstad AS, Stabburveien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joakim@forsberg.as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915 714 447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FINANSBYRÅET AS</a:t>
            </a:r>
          </a:p>
        </p:txBody>
      </p:sp>
    </p:spTree>
  </p:cSld>
  <p:clrMapOvr>
    <a:masterClrMapping xmlns:a="http://schemas.openxmlformats.org/drawingml/2006/main"/>
  </p:clrMapOvr>
</p:sld>
</file>