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83a2d99e67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cb7423a7a94907"/>
  </p:sldMasterIdLst>
  <p:sldIdLst>
    <p:sldId xmlns:r="http://schemas.openxmlformats.org/officeDocument/2006/relationships" id="256" r:id="R7b30812a472347bf"/>
    <p:sldId xmlns:r="http://schemas.openxmlformats.org/officeDocument/2006/relationships" id="257" r:id="R85e8ec5203cd4d33"/>
    <p:sldId xmlns:r="http://schemas.openxmlformats.org/officeDocument/2006/relationships" id="258" r:id="R191c036ace384b7e"/>
    <p:sldId xmlns:r="http://schemas.openxmlformats.org/officeDocument/2006/relationships" id="259" r:id="R4d5d4406bf144d1d"/>
    <p:sldId xmlns:r="http://schemas.openxmlformats.org/officeDocument/2006/relationships" id="260" r:id="Rf7306d8b8d1949a1"/>
    <p:sldId xmlns:r="http://schemas.openxmlformats.org/officeDocument/2006/relationships" id="261" r:id="R42168cc5cd1b4502"/>
    <p:sldId xmlns:r="http://schemas.openxmlformats.org/officeDocument/2006/relationships" id="262" r:id="R0f876bd2a84e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b7423a7a94907" /><Relationship Type="http://schemas.openxmlformats.org/officeDocument/2006/relationships/slide" Target="/ppt/slides/slide1.xml" Id="R7b30812a472347bf" /><Relationship Type="http://schemas.openxmlformats.org/officeDocument/2006/relationships/slide" Target="/ppt/slides/slide2.xml" Id="R85e8ec5203cd4d33" /><Relationship Type="http://schemas.openxmlformats.org/officeDocument/2006/relationships/slide" Target="/ppt/slides/slide3.xml" Id="R191c036ace384b7e" /><Relationship Type="http://schemas.openxmlformats.org/officeDocument/2006/relationships/slide" Target="/ppt/slides/slide4.xml" Id="R4d5d4406bf144d1d" /><Relationship Type="http://schemas.openxmlformats.org/officeDocument/2006/relationships/slide" Target="/ppt/slides/slide5.xml" Id="Rf7306d8b8d1949a1" /><Relationship Type="http://schemas.openxmlformats.org/officeDocument/2006/relationships/slide" Target="/ppt/slides/slide6.xml" Id="R42168cc5cd1b4502" /><Relationship Type="http://schemas.openxmlformats.org/officeDocument/2006/relationships/slide" Target="/ppt/slides/slide7.xml" Id="R0f876bd2a84e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d4b977e9f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54d54d7d14dc3" /><Relationship Type="http://schemas.openxmlformats.org/officeDocument/2006/relationships/theme" Target="/ppt/slideMasters/theme/theme1.xml" Id="R5f2c115593e9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54d54d7d1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1a285c90a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9849c8cf749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eda77143141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182756a544f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c7d52e597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35ec5e74b41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96644f888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LOST HOLDING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1 495 966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3 585 881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 STIAN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LONE MARITA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Kristensen, Irisveien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8253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915 719 392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LOST HOLDING AS</a:t>
            </a:r>
          </a:p>
        </p:txBody>
      </p:sp>
    </p:spTree>
  </p:cSld>
  <p:clrMapOvr>
    <a:masterClrMapping xmlns:a="http://schemas.openxmlformats.org/drawingml/2006/main"/>
  </p:clrMapOvr>
</p:sld>
</file>