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c75b945eb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b6c1480b240e1"/>
  </p:sldMasterIdLst>
  <p:sldIdLst>
    <p:sldId xmlns:r="http://schemas.openxmlformats.org/officeDocument/2006/relationships" id="256" r:id="R1cecacfeb68b4430"/>
    <p:sldId xmlns:r="http://schemas.openxmlformats.org/officeDocument/2006/relationships" id="257" r:id="R07510ffbe6c2411f"/>
    <p:sldId xmlns:r="http://schemas.openxmlformats.org/officeDocument/2006/relationships" id="258" r:id="Rf8c7a9b0c8a2408d"/>
    <p:sldId xmlns:r="http://schemas.openxmlformats.org/officeDocument/2006/relationships" id="259" r:id="R426cb4e2ca564205"/>
    <p:sldId xmlns:r="http://schemas.openxmlformats.org/officeDocument/2006/relationships" id="260" r:id="Rc2250c8a3b244f0a"/>
    <p:sldId xmlns:r="http://schemas.openxmlformats.org/officeDocument/2006/relationships" id="261" r:id="R5c5d7abbfd92477f"/>
    <p:sldId xmlns:r="http://schemas.openxmlformats.org/officeDocument/2006/relationships" id="262" r:id="Rf3cb8a5b0e29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b6c1480b240e1" /><Relationship Type="http://schemas.openxmlformats.org/officeDocument/2006/relationships/slide" Target="/ppt/slides/slide1.xml" Id="R1cecacfeb68b4430" /><Relationship Type="http://schemas.openxmlformats.org/officeDocument/2006/relationships/slide" Target="/ppt/slides/slide2.xml" Id="R07510ffbe6c2411f" /><Relationship Type="http://schemas.openxmlformats.org/officeDocument/2006/relationships/slide" Target="/ppt/slides/slide3.xml" Id="Rf8c7a9b0c8a2408d" /><Relationship Type="http://schemas.openxmlformats.org/officeDocument/2006/relationships/slide" Target="/ppt/slides/slide4.xml" Id="R426cb4e2ca564205" /><Relationship Type="http://schemas.openxmlformats.org/officeDocument/2006/relationships/slide" Target="/ppt/slides/slide5.xml" Id="Rc2250c8a3b244f0a" /><Relationship Type="http://schemas.openxmlformats.org/officeDocument/2006/relationships/slide" Target="/ppt/slides/slide6.xml" Id="R5c5d7abbfd92477f" /><Relationship Type="http://schemas.openxmlformats.org/officeDocument/2006/relationships/slide" Target="/ppt/slides/slide7.xml" Id="Rf3cb8a5b0e29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a45f63103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0fe7bdcb4af2" /><Relationship Type="http://schemas.openxmlformats.org/officeDocument/2006/relationships/theme" Target="/ppt/slideMasters/theme/theme1.xml" Id="R4ab0a1d138f7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20fe7bdcb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9d192dd7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9384553c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282ffca2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b359cc1c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13562249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c4e0aa44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836b8960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ANLEGGSENTER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ANLEGGSENTER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701 074 157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11 985 375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54 636 763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427 645 194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915 724 353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