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a70d64918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f574d3f124679"/>
  </p:sldMasterIdLst>
  <p:sldIdLst>
    <p:sldId xmlns:r="http://schemas.openxmlformats.org/officeDocument/2006/relationships" id="256" r:id="Ra7a403c281ab408e"/>
    <p:sldId xmlns:r="http://schemas.openxmlformats.org/officeDocument/2006/relationships" id="257" r:id="R4bd3cd4e82b64b89"/>
    <p:sldId xmlns:r="http://schemas.openxmlformats.org/officeDocument/2006/relationships" id="258" r:id="R30ef8a34eaa344df"/>
    <p:sldId xmlns:r="http://schemas.openxmlformats.org/officeDocument/2006/relationships" id="259" r:id="Rc1db6b835e6247d2"/>
    <p:sldId xmlns:r="http://schemas.openxmlformats.org/officeDocument/2006/relationships" id="260" r:id="Re9f1f15f1b9f46d1"/>
    <p:sldId xmlns:r="http://schemas.openxmlformats.org/officeDocument/2006/relationships" id="261" r:id="R1fe6c8d7d1d24061"/>
    <p:sldId xmlns:r="http://schemas.openxmlformats.org/officeDocument/2006/relationships" id="262" r:id="Rfc0182a8da94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f574d3f124679" /><Relationship Type="http://schemas.openxmlformats.org/officeDocument/2006/relationships/slide" Target="/ppt/slides/slide1.xml" Id="Ra7a403c281ab408e" /><Relationship Type="http://schemas.openxmlformats.org/officeDocument/2006/relationships/slide" Target="/ppt/slides/slide2.xml" Id="R4bd3cd4e82b64b89" /><Relationship Type="http://schemas.openxmlformats.org/officeDocument/2006/relationships/slide" Target="/ppt/slides/slide3.xml" Id="R30ef8a34eaa344df" /><Relationship Type="http://schemas.openxmlformats.org/officeDocument/2006/relationships/slide" Target="/ppt/slides/slide4.xml" Id="Rc1db6b835e6247d2" /><Relationship Type="http://schemas.openxmlformats.org/officeDocument/2006/relationships/slide" Target="/ppt/slides/slide5.xml" Id="Re9f1f15f1b9f46d1" /><Relationship Type="http://schemas.openxmlformats.org/officeDocument/2006/relationships/slide" Target="/ppt/slides/slide6.xml" Id="R1fe6c8d7d1d24061" /><Relationship Type="http://schemas.openxmlformats.org/officeDocument/2006/relationships/slide" Target="/ppt/slides/slide7.xml" Id="Rfc0182a8da94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717e45806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ad72607f14c39" /><Relationship Type="http://schemas.openxmlformats.org/officeDocument/2006/relationships/theme" Target="/ppt/slideMasters/theme/theme1.xml" Id="R9fc0e2d5f66d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ad72607f1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253da491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c19d4744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822dadbf5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fe02f4c0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cf101df5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a711828a345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220073e0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CONSULT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EGELAND-MONFORT PETER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EGELAND-MONFORT RAKEL 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rakel@monfort.no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915 746 950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