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3d5dac6af3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4c242a4aa4904"/>
  </p:sldMasterIdLst>
  <p:sldIdLst>
    <p:sldId xmlns:r="http://schemas.openxmlformats.org/officeDocument/2006/relationships" id="256" r:id="Rffa22e15197349d5"/>
    <p:sldId xmlns:r="http://schemas.openxmlformats.org/officeDocument/2006/relationships" id="257" r:id="R5a5c6640d2924e7c"/>
    <p:sldId xmlns:r="http://schemas.openxmlformats.org/officeDocument/2006/relationships" id="258" r:id="R84064a62b8fc4d78"/>
    <p:sldId xmlns:r="http://schemas.openxmlformats.org/officeDocument/2006/relationships" id="259" r:id="R6a7d9d31923b4b5b"/>
    <p:sldId xmlns:r="http://schemas.openxmlformats.org/officeDocument/2006/relationships" id="260" r:id="Rae2b3baaf4f7414d"/>
    <p:sldId xmlns:r="http://schemas.openxmlformats.org/officeDocument/2006/relationships" id="261" r:id="Rcb3adbfb7f2544df"/>
    <p:sldId xmlns:r="http://schemas.openxmlformats.org/officeDocument/2006/relationships" id="262" r:id="R025cb3ce486a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4c242a4aa4904" /><Relationship Type="http://schemas.openxmlformats.org/officeDocument/2006/relationships/slide" Target="/ppt/slides/slide1.xml" Id="Rffa22e15197349d5" /><Relationship Type="http://schemas.openxmlformats.org/officeDocument/2006/relationships/slide" Target="/ppt/slides/slide2.xml" Id="R5a5c6640d2924e7c" /><Relationship Type="http://schemas.openxmlformats.org/officeDocument/2006/relationships/slide" Target="/ppt/slides/slide3.xml" Id="R84064a62b8fc4d78" /><Relationship Type="http://schemas.openxmlformats.org/officeDocument/2006/relationships/slide" Target="/ppt/slides/slide4.xml" Id="R6a7d9d31923b4b5b" /><Relationship Type="http://schemas.openxmlformats.org/officeDocument/2006/relationships/slide" Target="/ppt/slides/slide5.xml" Id="Rae2b3baaf4f7414d" /><Relationship Type="http://schemas.openxmlformats.org/officeDocument/2006/relationships/slide" Target="/ppt/slides/slide6.xml" Id="Rcb3adbfb7f2544df" /><Relationship Type="http://schemas.openxmlformats.org/officeDocument/2006/relationships/slide" Target="/ppt/slides/slide7.xml" Id="R025cb3ce486a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23b35621c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b73030a442fc" /><Relationship Type="http://schemas.openxmlformats.org/officeDocument/2006/relationships/theme" Target="/ppt/slideMasters/theme/theme1.xml" Id="R11a18cc6e17443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0b73030a4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a0866f40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d51c721c3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0304c177c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4a47185d5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8f2d35abe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8924b57ad43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b1eaa358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ESPEN AASS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ESPEN AASS LARSEN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9 040 320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622 274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6 073 304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AASS LARSEN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LARSEN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915 747 485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ESPEN AASS LARSEN AS</a:t>
            </a:r>
          </a:p>
        </p:txBody>
      </p:sp>
    </p:spTree>
  </p:cSld>
  <p:clrMapOvr>
    <a:masterClrMapping xmlns:a="http://schemas.openxmlformats.org/drawingml/2006/main"/>
  </p:clrMapOvr>
</p:sld>
</file>