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073284a92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13d269a7a485b"/>
  </p:sldMasterIdLst>
  <p:sldIdLst>
    <p:sldId xmlns:r="http://schemas.openxmlformats.org/officeDocument/2006/relationships" id="256" r:id="R75aef26b1715401e"/>
    <p:sldId xmlns:r="http://schemas.openxmlformats.org/officeDocument/2006/relationships" id="257" r:id="R80ce038af5904727"/>
    <p:sldId xmlns:r="http://schemas.openxmlformats.org/officeDocument/2006/relationships" id="258" r:id="Rbc958ca22ac3428e"/>
    <p:sldId xmlns:r="http://schemas.openxmlformats.org/officeDocument/2006/relationships" id="259" r:id="Rab4db66d33b249ce"/>
    <p:sldId xmlns:r="http://schemas.openxmlformats.org/officeDocument/2006/relationships" id="260" r:id="R795b00ec679d4a6d"/>
    <p:sldId xmlns:r="http://schemas.openxmlformats.org/officeDocument/2006/relationships" id="261" r:id="R46230df18e344f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13d269a7a485b" /><Relationship Type="http://schemas.openxmlformats.org/officeDocument/2006/relationships/slide" Target="/ppt/slides/slide1.xml" Id="R75aef26b1715401e" /><Relationship Type="http://schemas.openxmlformats.org/officeDocument/2006/relationships/slide" Target="/ppt/slides/slide2.xml" Id="R80ce038af5904727" /><Relationship Type="http://schemas.openxmlformats.org/officeDocument/2006/relationships/slide" Target="/ppt/slides/slide3.xml" Id="Rbc958ca22ac3428e" /><Relationship Type="http://schemas.openxmlformats.org/officeDocument/2006/relationships/slide" Target="/ppt/slides/slide4.xml" Id="Rab4db66d33b249ce" /><Relationship Type="http://schemas.openxmlformats.org/officeDocument/2006/relationships/slide" Target="/ppt/slides/slide5.xml" Id="R795b00ec679d4a6d" /><Relationship Type="http://schemas.openxmlformats.org/officeDocument/2006/relationships/slide" Target="/ppt/slides/slide6.xml" Id="R46230df18e344f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5a8ec3b90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848474f7e4ce7" /><Relationship Type="http://schemas.openxmlformats.org/officeDocument/2006/relationships/theme" Target="/ppt/slideMasters/theme/theme1.xml" Id="R72d18ad524ca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848474f7e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da7d85e04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79a41c9b34a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4827cd81e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431d662c9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74dddf0054e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07dbcfae8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Overvik, Stadsing Dahls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915 749 593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