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ac2dbdb72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8ecf70d224e06"/>
  </p:sldMasterIdLst>
  <p:sldIdLst>
    <p:sldId xmlns:r="http://schemas.openxmlformats.org/officeDocument/2006/relationships" id="256" r:id="Ra33db74b4d1c4f04"/>
    <p:sldId xmlns:r="http://schemas.openxmlformats.org/officeDocument/2006/relationships" id="257" r:id="R8f324ac99a43437a"/>
    <p:sldId xmlns:r="http://schemas.openxmlformats.org/officeDocument/2006/relationships" id="258" r:id="Re4d8f792236d4484"/>
    <p:sldId xmlns:r="http://schemas.openxmlformats.org/officeDocument/2006/relationships" id="259" r:id="Rc3fab0cf3cc94b94"/>
    <p:sldId xmlns:r="http://schemas.openxmlformats.org/officeDocument/2006/relationships" id="260" r:id="R49f8440182a34961"/>
    <p:sldId xmlns:r="http://schemas.openxmlformats.org/officeDocument/2006/relationships" id="261" r:id="R9dd38045d3fe49a6"/>
    <p:sldId xmlns:r="http://schemas.openxmlformats.org/officeDocument/2006/relationships" id="262" r:id="Rd23168671585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8ecf70d224e06" /><Relationship Type="http://schemas.openxmlformats.org/officeDocument/2006/relationships/slide" Target="/ppt/slides/slide1.xml" Id="Ra33db74b4d1c4f04" /><Relationship Type="http://schemas.openxmlformats.org/officeDocument/2006/relationships/slide" Target="/ppt/slides/slide2.xml" Id="R8f324ac99a43437a" /><Relationship Type="http://schemas.openxmlformats.org/officeDocument/2006/relationships/slide" Target="/ppt/slides/slide3.xml" Id="Re4d8f792236d4484" /><Relationship Type="http://schemas.openxmlformats.org/officeDocument/2006/relationships/slide" Target="/ppt/slides/slide4.xml" Id="Rc3fab0cf3cc94b94" /><Relationship Type="http://schemas.openxmlformats.org/officeDocument/2006/relationships/slide" Target="/ppt/slides/slide5.xml" Id="R49f8440182a34961" /><Relationship Type="http://schemas.openxmlformats.org/officeDocument/2006/relationships/slide" Target="/ppt/slides/slide6.xml" Id="R9dd38045d3fe49a6" /><Relationship Type="http://schemas.openxmlformats.org/officeDocument/2006/relationships/slide" Target="/ppt/slides/slide7.xml" Id="Rd23168671585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2ffcd59b9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f818358c471a" /><Relationship Type="http://schemas.openxmlformats.org/officeDocument/2006/relationships/theme" Target="/ppt/slideMasters/theme/theme1.xml" Id="R86e60ce8a3f6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3f818358c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f958207d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6d046cb7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f5528e31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93e60e37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55e38dda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c85b1840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f687cbed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OVERVIK ARNE RAGNVALD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Overvik, Stadsing Dahls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915 749 593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