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e8412af6f3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f357b71da2467d"/>
  </p:sldMasterIdLst>
  <p:sldIdLst>
    <p:sldId xmlns:r="http://schemas.openxmlformats.org/officeDocument/2006/relationships" id="256" r:id="Rc577f0060b944f17"/>
    <p:sldId xmlns:r="http://schemas.openxmlformats.org/officeDocument/2006/relationships" id="257" r:id="R8e443e54f3ae4072"/>
    <p:sldId xmlns:r="http://schemas.openxmlformats.org/officeDocument/2006/relationships" id="258" r:id="Rae78950885464d03"/>
    <p:sldId xmlns:r="http://schemas.openxmlformats.org/officeDocument/2006/relationships" id="259" r:id="Rd9503de7e0844e83"/>
    <p:sldId xmlns:r="http://schemas.openxmlformats.org/officeDocument/2006/relationships" id="260" r:id="R56efbadef6c04ce6"/>
    <p:sldId xmlns:r="http://schemas.openxmlformats.org/officeDocument/2006/relationships" id="261" r:id="Rd0e4b619c23649a5"/>
    <p:sldId xmlns:r="http://schemas.openxmlformats.org/officeDocument/2006/relationships" id="262" r:id="Rd892c51a6494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357b71da2467d" /><Relationship Type="http://schemas.openxmlformats.org/officeDocument/2006/relationships/slide" Target="/ppt/slides/slide1.xml" Id="Rc577f0060b944f17" /><Relationship Type="http://schemas.openxmlformats.org/officeDocument/2006/relationships/slide" Target="/ppt/slides/slide2.xml" Id="R8e443e54f3ae4072" /><Relationship Type="http://schemas.openxmlformats.org/officeDocument/2006/relationships/slide" Target="/ppt/slides/slide3.xml" Id="Rae78950885464d03" /><Relationship Type="http://schemas.openxmlformats.org/officeDocument/2006/relationships/slide" Target="/ppt/slides/slide4.xml" Id="Rd9503de7e0844e83" /><Relationship Type="http://schemas.openxmlformats.org/officeDocument/2006/relationships/slide" Target="/ppt/slides/slide5.xml" Id="R56efbadef6c04ce6" /><Relationship Type="http://schemas.openxmlformats.org/officeDocument/2006/relationships/slide" Target="/ppt/slides/slide6.xml" Id="Rd0e4b619c23649a5" /><Relationship Type="http://schemas.openxmlformats.org/officeDocument/2006/relationships/slide" Target="/ppt/slides/slide7.xml" Id="Rd892c51a6494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c3cfa790c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e46e5ac1a4044" /><Relationship Type="http://schemas.openxmlformats.org/officeDocument/2006/relationships/theme" Target="/ppt/slideMasters/theme/theme1.xml" Id="Rf99ec4b0db4e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4e46e5ac1a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5facebd84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026acb802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b7456f4544c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dd6a3e68e4c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7b956db9a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bda751eec48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fb726f11b49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4 329 718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Planetveien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915 752 551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