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a808fca89444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199232478c4c67"/>
  </p:sldMasterIdLst>
  <p:sldIdLst>
    <p:sldId xmlns:r="http://schemas.openxmlformats.org/officeDocument/2006/relationships" id="256" r:id="Rd45dde8358e64561"/>
    <p:sldId xmlns:r="http://schemas.openxmlformats.org/officeDocument/2006/relationships" id="257" r:id="R554335dec1074a80"/>
    <p:sldId xmlns:r="http://schemas.openxmlformats.org/officeDocument/2006/relationships" id="258" r:id="Rf7ffb2e5ed424604"/>
    <p:sldId xmlns:r="http://schemas.openxmlformats.org/officeDocument/2006/relationships" id="259" r:id="R0295de8528194560"/>
    <p:sldId xmlns:r="http://schemas.openxmlformats.org/officeDocument/2006/relationships" id="260" r:id="Rdc854a7ff61b482c"/>
    <p:sldId xmlns:r="http://schemas.openxmlformats.org/officeDocument/2006/relationships" id="261" r:id="R8fd3edcd710a4d4d"/>
    <p:sldId xmlns:r="http://schemas.openxmlformats.org/officeDocument/2006/relationships" id="262" r:id="R1f298dbc16fc49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199232478c4c67" /><Relationship Type="http://schemas.openxmlformats.org/officeDocument/2006/relationships/slide" Target="/ppt/slides/slide1.xml" Id="Rd45dde8358e64561" /><Relationship Type="http://schemas.openxmlformats.org/officeDocument/2006/relationships/slide" Target="/ppt/slides/slide2.xml" Id="R554335dec1074a80" /><Relationship Type="http://schemas.openxmlformats.org/officeDocument/2006/relationships/slide" Target="/ppt/slides/slide3.xml" Id="Rf7ffb2e5ed424604" /><Relationship Type="http://schemas.openxmlformats.org/officeDocument/2006/relationships/slide" Target="/ppt/slides/slide4.xml" Id="R0295de8528194560" /><Relationship Type="http://schemas.openxmlformats.org/officeDocument/2006/relationships/slide" Target="/ppt/slides/slide5.xml" Id="Rdc854a7ff61b482c" /><Relationship Type="http://schemas.openxmlformats.org/officeDocument/2006/relationships/slide" Target="/ppt/slides/slide6.xml" Id="R8fd3edcd710a4d4d" /><Relationship Type="http://schemas.openxmlformats.org/officeDocument/2006/relationships/slide" Target="/ppt/slides/slide7.xml" Id="R1f298dbc16fc49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7b1c2b5c8740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29e7eaf3e44ce" /><Relationship Type="http://schemas.openxmlformats.org/officeDocument/2006/relationships/theme" Target="/ppt/slideMasters/theme/theme1.xml" Id="R8f4365b0a2bf4f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229e7eaf3e44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656c8229242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b8235fc204f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16b1c669f42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07ff2633c4a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48f19d2284f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9bb06318848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fec5e5fda4c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HANCOM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HANCOM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HANCOM ANLEGG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HANCOM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HANCOM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HANCOM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−287 585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268 752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HANCOM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JAN-PETTER H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TRYGVE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HANCOM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Birkelands vei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post@bktas.no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915 753 280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HANCOM ANLEGG AS</a:t>
            </a:r>
          </a:p>
        </p:txBody>
      </p:sp>
    </p:spTree>
  </p:cSld>
  <p:clrMapOvr>
    <a:masterClrMapping xmlns:a="http://schemas.openxmlformats.org/drawingml/2006/main"/>
  </p:clrMapOvr>
</p:sld>
</file>