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225a1ddf114b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4048e239fa4dd9"/>
  </p:sldMasterIdLst>
  <p:sldIdLst>
    <p:sldId xmlns:r="http://schemas.openxmlformats.org/officeDocument/2006/relationships" id="256" r:id="Re1927ecbc38a48e0"/>
    <p:sldId xmlns:r="http://schemas.openxmlformats.org/officeDocument/2006/relationships" id="257" r:id="R28cc19cb0a9e46d1"/>
    <p:sldId xmlns:r="http://schemas.openxmlformats.org/officeDocument/2006/relationships" id="258" r:id="R173881fa7b64475d"/>
    <p:sldId xmlns:r="http://schemas.openxmlformats.org/officeDocument/2006/relationships" id="259" r:id="Rc9ea68206eab4d65"/>
    <p:sldId xmlns:r="http://schemas.openxmlformats.org/officeDocument/2006/relationships" id="260" r:id="Rea614f0adc4943ce"/>
    <p:sldId xmlns:r="http://schemas.openxmlformats.org/officeDocument/2006/relationships" id="261" r:id="R2f7fbbf70e31464a"/>
    <p:sldId xmlns:r="http://schemas.openxmlformats.org/officeDocument/2006/relationships" id="262" r:id="Rd49c3626509445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4048e239fa4dd9" /><Relationship Type="http://schemas.openxmlformats.org/officeDocument/2006/relationships/slide" Target="/ppt/slides/slide1.xml" Id="Re1927ecbc38a48e0" /><Relationship Type="http://schemas.openxmlformats.org/officeDocument/2006/relationships/slide" Target="/ppt/slides/slide2.xml" Id="R28cc19cb0a9e46d1" /><Relationship Type="http://schemas.openxmlformats.org/officeDocument/2006/relationships/slide" Target="/ppt/slides/slide3.xml" Id="R173881fa7b64475d" /><Relationship Type="http://schemas.openxmlformats.org/officeDocument/2006/relationships/slide" Target="/ppt/slides/slide4.xml" Id="Rc9ea68206eab4d65" /><Relationship Type="http://schemas.openxmlformats.org/officeDocument/2006/relationships/slide" Target="/ppt/slides/slide5.xml" Id="Rea614f0adc4943ce" /><Relationship Type="http://schemas.openxmlformats.org/officeDocument/2006/relationships/slide" Target="/ppt/slides/slide6.xml" Id="R2f7fbbf70e31464a" /><Relationship Type="http://schemas.openxmlformats.org/officeDocument/2006/relationships/slide" Target="/ppt/slides/slide7.xml" Id="Rd49c3626509445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e976c1f80944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b0011280d4510" /><Relationship Type="http://schemas.openxmlformats.org/officeDocument/2006/relationships/theme" Target="/ppt/slideMasters/theme/theme1.xml" Id="Rdefeb369d4e149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4b0011280d45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3f8dd38c54d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1c5dcd0084a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0254ac45b42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353ee79dc4d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3a1cb396b46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85abe343e46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a727f9a1b4e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PEDERSEN LANDSKAP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LANDSKAP AS ble etablert [år] og holder til i Revetal.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14 774 096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442 521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310 514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836 171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2 499 991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PEDERSEN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Holtungveien 1126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3174 Revetal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915 754 058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LANDSKAP AS</a:t>
            </a:r>
          </a:p>
        </p:txBody>
      </p:sp>
    </p:spTree>
  </p:cSld>
  <p:clrMapOvr>
    <a:masterClrMapping xmlns:a="http://schemas.openxmlformats.org/drawingml/2006/main"/>
  </p:clrMapOvr>
</p:sld>
</file>