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cf0d98abff44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ad2b193b724950"/>
  </p:sldMasterIdLst>
  <p:sldIdLst>
    <p:sldId xmlns:r="http://schemas.openxmlformats.org/officeDocument/2006/relationships" id="256" r:id="Reaab1ae1694d45f6"/>
    <p:sldId xmlns:r="http://schemas.openxmlformats.org/officeDocument/2006/relationships" id="257" r:id="Rc95ec26d53ac4936"/>
    <p:sldId xmlns:r="http://schemas.openxmlformats.org/officeDocument/2006/relationships" id="258" r:id="R6012dac4d2a84914"/>
    <p:sldId xmlns:r="http://schemas.openxmlformats.org/officeDocument/2006/relationships" id="259" r:id="R9cfa51dc539247b6"/>
    <p:sldId xmlns:r="http://schemas.openxmlformats.org/officeDocument/2006/relationships" id="260" r:id="R2e146da894d240cd"/>
    <p:sldId xmlns:r="http://schemas.openxmlformats.org/officeDocument/2006/relationships" id="261" r:id="Rad05d2c46f444830"/>
    <p:sldId xmlns:r="http://schemas.openxmlformats.org/officeDocument/2006/relationships" id="262" r:id="Rb480c3ec11764d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d2b193b724950" /><Relationship Type="http://schemas.openxmlformats.org/officeDocument/2006/relationships/slide" Target="/ppt/slides/slide1.xml" Id="Reaab1ae1694d45f6" /><Relationship Type="http://schemas.openxmlformats.org/officeDocument/2006/relationships/slide" Target="/ppt/slides/slide2.xml" Id="Rc95ec26d53ac4936" /><Relationship Type="http://schemas.openxmlformats.org/officeDocument/2006/relationships/slide" Target="/ppt/slides/slide3.xml" Id="R6012dac4d2a84914" /><Relationship Type="http://schemas.openxmlformats.org/officeDocument/2006/relationships/slide" Target="/ppt/slides/slide4.xml" Id="R9cfa51dc539247b6" /><Relationship Type="http://schemas.openxmlformats.org/officeDocument/2006/relationships/slide" Target="/ppt/slides/slide5.xml" Id="R2e146da894d240cd" /><Relationship Type="http://schemas.openxmlformats.org/officeDocument/2006/relationships/slide" Target="/ppt/slides/slide6.xml" Id="Rad05d2c46f444830" /><Relationship Type="http://schemas.openxmlformats.org/officeDocument/2006/relationships/slide" Target="/ppt/slides/slide7.xml" Id="Rb480c3ec11764d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135340f9e47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49d047db64a8f" /><Relationship Type="http://schemas.openxmlformats.org/officeDocument/2006/relationships/theme" Target="/ppt/slideMasters/theme/theme1.xml" Id="R6721398f6aae4a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949d047db64a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fc7efb7b74f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04b3c969a41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5c7b50f7340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f6628b76646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7607cc19143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39dda834848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da950313e46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O. WANG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O. WANG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O. WANG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O. WANG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O. WANG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O. WANG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1 848 890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26 451 966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26 758 915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O. WANG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ANDERS ORDING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O. WANG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Huldreveien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3042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anders@holtefjell.no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915 760 090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O. WANG HOLDING AS</a:t>
            </a:r>
          </a:p>
        </p:txBody>
      </p:sp>
    </p:spTree>
  </p:cSld>
  <p:clrMapOvr>
    <a:masterClrMapping xmlns:a="http://schemas.openxmlformats.org/drawingml/2006/main"/>
  </p:clrMapOvr>
</p:sld>
</file>