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8476bd3425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0418c1b93400c"/>
  </p:sldMasterIdLst>
  <p:sldIdLst>
    <p:sldId xmlns:r="http://schemas.openxmlformats.org/officeDocument/2006/relationships" id="256" r:id="R39e053cacc0942eb"/>
    <p:sldId xmlns:r="http://schemas.openxmlformats.org/officeDocument/2006/relationships" id="257" r:id="Rd1ab063979cb4cc5"/>
    <p:sldId xmlns:r="http://schemas.openxmlformats.org/officeDocument/2006/relationships" id="258" r:id="R254427400015452a"/>
    <p:sldId xmlns:r="http://schemas.openxmlformats.org/officeDocument/2006/relationships" id="259" r:id="R399c39fb47dc43e7"/>
    <p:sldId xmlns:r="http://schemas.openxmlformats.org/officeDocument/2006/relationships" id="260" r:id="R2dcebcc83043426a"/>
    <p:sldId xmlns:r="http://schemas.openxmlformats.org/officeDocument/2006/relationships" id="261" r:id="R6089915709a14d0e"/>
    <p:sldId xmlns:r="http://schemas.openxmlformats.org/officeDocument/2006/relationships" id="262" r:id="R2f69159b5fde42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0418c1b93400c" /><Relationship Type="http://schemas.openxmlformats.org/officeDocument/2006/relationships/slide" Target="/ppt/slides/slide1.xml" Id="R39e053cacc0942eb" /><Relationship Type="http://schemas.openxmlformats.org/officeDocument/2006/relationships/slide" Target="/ppt/slides/slide2.xml" Id="Rd1ab063979cb4cc5" /><Relationship Type="http://schemas.openxmlformats.org/officeDocument/2006/relationships/slide" Target="/ppt/slides/slide3.xml" Id="R254427400015452a" /><Relationship Type="http://schemas.openxmlformats.org/officeDocument/2006/relationships/slide" Target="/ppt/slides/slide4.xml" Id="R399c39fb47dc43e7" /><Relationship Type="http://schemas.openxmlformats.org/officeDocument/2006/relationships/slide" Target="/ppt/slides/slide5.xml" Id="R2dcebcc83043426a" /><Relationship Type="http://schemas.openxmlformats.org/officeDocument/2006/relationships/slide" Target="/ppt/slides/slide6.xml" Id="R6089915709a14d0e" /><Relationship Type="http://schemas.openxmlformats.org/officeDocument/2006/relationships/slide" Target="/ppt/slides/slide7.xml" Id="R2f69159b5fde42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cf3fe35224d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a04fde84b46b2" /><Relationship Type="http://schemas.openxmlformats.org/officeDocument/2006/relationships/theme" Target="/ppt/slideMasters/theme/theme1.xml" Id="R663f4573848f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a04fde84b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a85892f4c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d521f4f6f45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0424d222c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6fa2dfeaa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b4ffac4f6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9ae82630e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c2f4bebe6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MARTENS TAKST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MARTENS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TAKST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MARTENS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MARTENS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MARTENS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2 609 388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610 823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995 720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1 311 181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MARTENS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DANIEL 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MARTENS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Heggelibakken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daniel@martenstakst.no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www.martenstakst.no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915 765 416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MARTENS TAKST AS</a:t>
            </a:r>
          </a:p>
        </p:txBody>
      </p:sp>
    </p:spTree>
  </p:cSld>
  <p:clrMapOvr>
    <a:masterClrMapping xmlns:a="http://schemas.openxmlformats.org/drawingml/2006/main"/>
  </p:clrMapOvr>
</p:sld>
</file>